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9" r:id="rId2"/>
  </p:sldMasterIdLst>
  <p:notesMasterIdLst>
    <p:notesMasterId r:id="rId5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304" r:id="rId30"/>
    <p:sldId id="303" r:id="rId31"/>
    <p:sldId id="302" r:id="rId32"/>
    <p:sldId id="301" r:id="rId33"/>
    <p:sldId id="300" r:id="rId34"/>
    <p:sldId id="299" r:id="rId35"/>
    <p:sldId id="298" r:id="rId36"/>
    <p:sldId id="297" r:id="rId37"/>
    <p:sldId id="296" r:id="rId38"/>
    <p:sldId id="295" r:id="rId39"/>
    <p:sldId id="294" r:id="rId40"/>
    <p:sldId id="293" r:id="rId41"/>
    <p:sldId id="292" r:id="rId42"/>
    <p:sldId id="291" r:id="rId43"/>
    <p:sldId id="290" r:id="rId44"/>
    <p:sldId id="283" r:id="rId45"/>
    <p:sldId id="284" r:id="rId46"/>
    <p:sldId id="285" r:id="rId47"/>
    <p:sldId id="286" r:id="rId48"/>
    <p:sldId id="287" r:id="rId49"/>
    <p:sldId id="288" r:id="rId50"/>
    <p:sldId id="289" r:id="rId51"/>
  </p:sldIdLst>
  <p:sldSz cx="9144000" cy="5143500" type="screen16x9"/>
  <p:notesSz cx="6858000" cy="9144000"/>
  <p:embeddedFontLst>
    <p:embeddedFont>
      <p:font typeface="Arial Black" panose="020B0A04020102020204" pitchFamily="34" charset="0"/>
      <p:regular r:id="rId53"/>
      <p:bold r:id="rId54"/>
    </p:embeddedFont>
    <p:embeddedFont>
      <p:font typeface="Calibri" panose="020F0502020204030204" pitchFamily="34" charset="0"/>
      <p:regular r:id="rId55"/>
      <p:bold r:id="rId56"/>
      <p:italic r:id="rId57"/>
      <p:boldItalic r:id="rId58"/>
    </p:embeddedFont>
    <p:embeddedFont>
      <p:font typeface="Cambria" panose="02040503050406030204" pitchFamily="18" charset="0"/>
      <p:regular r:id="rId59"/>
      <p:bold r:id="rId60"/>
      <p:italic r:id="rId61"/>
      <p:boldItalic r:id="rId62"/>
    </p:embeddedFont>
    <p:embeddedFont>
      <p:font typeface="Corben" panose="020B0604020202020204" charset="0"/>
      <p:regular r:id="rId63"/>
      <p:bold r:id="rId64"/>
    </p:embeddedFont>
    <p:embeddedFont>
      <p:font typeface="Quattrocento Sans" panose="020B0502050000020003" pitchFamily="34"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69" roundtripDataSignature="AMtx7mj8h3ylRbI48T2DftnLk7n6zL8Ri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A2D63C-1CE4-44CA-9925-46B00B25A410}" v="6" dt="2023-08-06T14:36:46.518"/>
    <p1510:client id="{2155BACE-D4E5-49E6-BC80-3C6C1EA900A4}" v="34" dt="2023-08-06T14:39:42.960"/>
    <p1510:client id="{4580B9E7-0785-40BD-95F5-514CE3A3E5AF}" v="35" dt="2023-08-06T14:44:14.7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1.fntdata"/><Relationship Id="rId68" Type="http://schemas.openxmlformats.org/officeDocument/2006/relationships/font" Target="fonts/font16.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74" Type="http://schemas.microsoft.com/office/2015/10/relationships/revisionInfo" Target="revisionInfo.xml"/><Relationship Id="rId5" Type="http://schemas.openxmlformats.org/officeDocument/2006/relationships/slide" Target="slides/slide3.xml"/><Relationship Id="rId61" Type="http://schemas.openxmlformats.org/officeDocument/2006/relationships/font" Target="fonts/font9.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4.fntdata"/><Relationship Id="rId64" Type="http://schemas.openxmlformats.org/officeDocument/2006/relationships/font" Target="fonts/font12.fntdata"/><Relationship Id="rId69" Type="http://customschemas.google.com/relationships/presentationmetadata" Target="meta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5.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3.fntdata"/><Relationship Id="rId7" Type="http://schemas.openxmlformats.org/officeDocument/2006/relationships/slide" Target="slides/slide5.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43" name="Google Shape;134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35" name="Google Shape;143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43" name="Google Shape;1443;p10: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51" name="Google Shape;145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7"/>
        <p:cNvGrpSpPr/>
        <p:nvPr/>
      </p:nvGrpSpPr>
      <p:grpSpPr>
        <a:xfrm>
          <a:off x="0" y="0"/>
          <a:ext cx="0" cy="0"/>
          <a:chOff x="0" y="0"/>
          <a:chExt cx="0" cy="0"/>
        </a:xfrm>
      </p:grpSpPr>
      <p:sp>
        <p:nvSpPr>
          <p:cNvPr id="1458" name="Google Shape;145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59" name="Google Shape;145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67" name="Google Shape;1467;p13: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2"/>
        <p:cNvGrpSpPr/>
        <p:nvPr/>
      </p:nvGrpSpPr>
      <p:grpSpPr>
        <a:xfrm>
          <a:off x="0" y="0"/>
          <a:ext cx="0" cy="0"/>
          <a:chOff x="0" y="0"/>
          <a:chExt cx="0" cy="0"/>
        </a:xfrm>
      </p:grpSpPr>
      <p:sp>
        <p:nvSpPr>
          <p:cNvPr id="1473" name="Google Shape;147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74" name="Google Shape;1474;p14: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9"/>
        <p:cNvGrpSpPr/>
        <p:nvPr/>
      </p:nvGrpSpPr>
      <p:grpSpPr>
        <a:xfrm>
          <a:off x="0" y="0"/>
          <a:ext cx="0" cy="0"/>
          <a:chOff x="0" y="0"/>
          <a:chExt cx="0" cy="0"/>
        </a:xfrm>
      </p:grpSpPr>
      <p:sp>
        <p:nvSpPr>
          <p:cNvPr id="1480" name="Google Shape;148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81" name="Google Shape;1481;p15: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5"/>
        <p:cNvGrpSpPr/>
        <p:nvPr/>
      </p:nvGrpSpPr>
      <p:grpSpPr>
        <a:xfrm>
          <a:off x="0" y="0"/>
          <a:ext cx="0" cy="0"/>
          <a:chOff x="0" y="0"/>
          <a:chExt cx="0" cy="0"/>
        </a:xfrm>
      </p:grpSpPr>
      <p:sp>
        <p:nvSpPr>
          <p:cNvPr id="1486" name="Google Shape;148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87" name="Google Shape;1487;p16: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1"/>
        <p:cNvGrpSpPr/>
        <p:nvPr/>
      </p:nvGrpSpPr>
      <p:grpSpPr>
        <a:xfrm>
          <a:off x="0" y="0"/>
          <a:ext cx="0" cy="0"/>
          <a:chOff x="0" y="0"/>
          <a:chExt cx="0" cy="0"/>
        </a:xfrm>
      </p:grpSpPr>
      <p:sp>
        <p:nvSpPr>
          <p:cNvPr id="1492" name="Google Shape;149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3" name="Google Shape;149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7"/>
        <p:cNvGrpSpPr/>
        <p:nvPr/>
      </p:nvGrpSpPr>
      <p:grpSpPr>
        <a:xfrm>
          <a:off x="0" y="0"/>
          <a:ext cx="0" cy="0"/>
          <a:chOff x="0" y="0"/>
          <a:chExt cx="0" cy="0"/>
        </a:xfrm>
      </p:grpSpPr>
      <p:sp>
        <p:nvSpPr>
          <p:cNvPr id="1498" name="Google Shape;149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9" name="Google Shape;1499;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0" name="Google Shape;1350;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a:t>https://unsplash.com/photos/uXB-7la5vqA</a:t>
            </a:r>
            <a:endParaRPr/>
          </a:p>
        </p:txBody>
      </p:sp>
      <p:sp>
        <p:nvSpPr>
          <p:cNvPr id="1351" name="Google Shape;1351;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6" name="Google Shape;1506;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12" name="Google Shape;1512;p20: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20" name="Google Shape;1520;p21: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28" name="Google Shape;1528;p22: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34" name="Google Shape;1534;p23: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0"/>
        <p:cNvGrpSpPr/>
        <p:nvPr/>
      </p:nvGrpSpPr>
      <p:grpSpPr>
        <a:xfrm>
          <a:off x="0" y="0"/>
          <a:ext cx="0" cy="0"/>
          <a:chOff x="0" y="0"/>
          <a:chExt cx="0" cy="0"/>
        </a:xfrm>
      </p:grpSpPr>
      <p:sp>
        <p:nvSpPr>
          <p:cNvPr id="1541" name="Google Shape;154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42" name="Google Shape;1542;p24: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7"/>
        <p:cNvGrpSpPr/>
        <p:nvPr/>
      </p:nvGrpSpPr>
      <p:grpSpPr>
        <a:xfrm>
          <a:off x="0" y="0"/>
          <a:ext cx="0" cy="0"/>
          <a:chOff x="0" y="0"/>
          <a:chExt cx="0" cy="0"/>
        </a:xfrm>
      </p:grpSpPr>
      <p:sp>
        <p:nvSpPr>
          <p:cNvPr id="1548" name="Google Shape;1548;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49" name="Google Shape;1549;p25: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56" name="Google Shape;1556;p26: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6"/>
        <p:cNvGrpSpPr/>
        <p:nvPr/>
      </p:nvGrpSpPr>
      <p:grpSpPr>
        <a:xfrm>
          <a:off x="0" y="0"/>
          <a:ext cx="0" cy="0"/>
          <a:chOff x="0" y="0"/>
          <a:chExt cx="0" cy="0"/>
        </a:xfrm>
      </p:grpSpPr>
      <p:sp>
        <p:nvSpPr>
          <p:cNvPr id="1347" name="Google Shape;134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8" name="Google Shape;1348;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349" name="Google Shape;1349;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Google Shape;1363;g237fbc4a02f_1_5: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4" name="Google Shape;1364;g237fbc4a02f_1_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365" name="Google Shape;1365;g237fbc4a02f_1_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0" name="Google Shape;1360;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361" name="Google Shape;1361;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71" name="Google Shape;137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237fbc4a02f_1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78" name="Google Shape;1378;g237fbc4a02f_1_26: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3"/>
        <p:cNvGrpSpPr/>
        <p:nvPr/>
      </p:nvGrpSpPr>
      <p:grpSpPr>
        <a:xfrm>
          <a:off x="0" y="0"/>
          <a:ext cx="0" cy="0"/>
          <a:chOff x="0" y="0"/>
          <a:chExt cx="0" cy="0"/>
        </a:xfrm>
      </p:grpSpPr>
      <p:sp>
        <p:nvSpPr>
          <p:cNvPr id="1384" name="Google Shape;138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85" name="Google Shape;1385;p8: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0"/>
        <p:cNvGrpSpPr/>
        <p:nvPr/>
      </p:nvGrpSpPr>
      <p:grpSpPr>
        <a:xfrm>
          <a:off x="0" y="0"/>
          <a:ext cx="0" cy="0"/>
          <a:chOff x="0" y="0"/>
          <a:chExt cx="0" cy="0"/>
        </a:xfrm>
      </p:grpSpPr>
      <p:sp>
        <p:nvSpPr>
          <p:cNvPr id="1391" name="Google Shape;1391;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92" name="Google Shape;13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6"/>
        <p:cNvGrpSpPr/>
        <p:nvPr/>
      </p:nvGrpSpPr>
      <p:grpSpPr>
        <a:xfrm>
          <a:off x="0" y="0"/>
          <a:ext cx="0" cy="0"/>
          <a:chOff x="0" y="0"/>
          <a:chExt cx="0" cy="0"/>
        </a:xfrm>
      </p:grpSpPr>
      <p:sp>
        <p:nvSpPr>
          <p:cNvPr id="1397" name="Google Shape;139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98" name="Google Shape;139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1"/>
        <p:cNvGrpSpPr/>
        <p:nvPr/>
      </p:nvGrpSpPr>
      <p:grpSpPr>
        <a:xfrm>
          <a:off x="0" y="0"/>
          <a:ext cx="0" cy="0"/>
          <a:chOff x="0" y="0"/>
          <a:chExt cx="0" cy="0"/>
        </a:xfrm>
      </p:grpSpPr>
      <p:sp>
        <p:nvSpPr>
          <p:cNvPr id="1402" name="Google Shape;140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03" name="Google Shape;1403;p11: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10" name="Google Shape;1410;p12: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3"/>
        <p:cNvGrpSpPr/>
        <p:nvPr/>
      </p:nvGrpSpPr>
      <p:grpSpPr>
        <a:xfrm>
          <a:off x="0" y="0"/>
          <a:ext cx="0" cy="0"/>
          <a:chOff x="0" y="0"/>
          <a:chExt cx="0" cy="0"/>
        </a:xfrm>
      </p:grpSpPr>
      <p:sp>
        <p:nvSpPr>
          <p:cNvPr id="1414" name="Google Shape;141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5" name="Google Shape;141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3" name="Google Shape;142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9" name="Google Shape;1429;p15: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238025b482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238025b482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35" name="Google Shape;1435;p16: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43" name="Google Shape;1443;p17: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7"/>
        <p:cNvGrpSpPr/>
        <p:nvPr/>
      </p:nvGrpSpPr>
      <p:grpSpPr>
        <a:xfrm>
          <a:off x="0" y="0"/>
          <a:ext cx="0" cy="0"/>
          <a:chOff x="0" y="0"/>
          <a:chExt cx="0" cy="0"/>
        </a:xfrm>
      </p:grpSpPr>
      <p:sp>
        <p:nvSpPr>
          <p:cNvPr id="1448" name="Google Shape;1448;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49" name="Google Shape;1449;p18: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4" name="Google Shape;1564;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565" name="Google Shape;1565;p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3"/>
        <p:cNvGrpSpPr/>
        <p:nvPr/>
      </p:nvGrpSpPr>
      <p:grpSpPr>
        <a:xfrm>
          <a:off x="0" y="0"/>
          <a:ext cx="0" cy="0"/>
          <a:chOff x="0" y="0"/>
          <a:chExt cx="0" cy="0"/>
        </a:xfrm>
      </p:grpSpPr>
      <p:sp>
        <p:nvSpPr>
          <p:cNvPr id="1574" name="Google Shape;1574;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5" name="Google Shape;1575;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9"/>
        <p:cNvGrpSpPr/>
        <p:nvPr/>
      </p:nvGrpSpPr>
      <p:grpSpPr>
        <a:xfrm>
          <a:off x="0" y="0"/>
          <a:ext cx="0" cy="0"/>
          <a:chOff x="0" y="0"/>
          <a:chExt cx="0" cy="0"/>
        </a:xfrm>
      </p:grpSpPr>
      <p:sp>
        <p:nvSpPr>
          <p:cNvPr id="1580" name="Google Shape;1580;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81" name="Google Shape;1581;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5"/>
        <p:cNvGrpSpPr/>
        <p:nvPr/>
      </p:nvGrpSpPr>
      <p:grpSpPr>
        <a:xfrm>
          <a:off x="0" y="0"/>
          <a:ext cx="0" cy="0"/>
          <a:chOff x="0" y="0"/>
          <a:chExt cx="0" cy="0"/>
        </a:xfrm>
      </p:grpSpPr>
      <p:sp>
        <p:nvSpPr>
          <p:cNvPr id="1586" name="Google Shape;1586;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87" name="Google Shape;1587;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98" name="Google Shape;1598;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600"/>
              <a:buFont typeface="Calibri"/>
              <a:buNone/>
            </a:pPr>
            <a:endParaRPr/>
          </a:p>
        </p:txBody>
      </p:sp>
      <p:sp>
        <p:nvSpPr>
          <p:cNvPr id="1607" name="Google Shape;1607;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9"/>
        <p:cNvGrpSpPr/>
        <p:nvPr/>
      </p:nvGrpSpPr>
      <p:grpSpPr>
        <a:xfrm>
          <a:off x="0" y="0"/>
          <a:ext cx="0" cy="0"/>
          <a:chOff x="0" y="0"/>
          <a:chExt cx="0" cy="0"/>
        </a:xfrm>
      </p:grpSpPr>
      <p:sp>
        <p:nvSpPr>
          <p:cNvPr id="1630" name="Google Shape;1630;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31" name="Google Shape;1631;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3" name="Google Shape;139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2" name="Google Shape;140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8" name="Google Shape;140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
        <p:cNvGrpSpPr/>
        <p:nvPr/>
      </p:nvGrpSpPr>
      <p:grpSpPr>
        <a:xfrm>
          <a:off x="0" y="0"/>
          <a:ext cx="0" cy="0"/>
          <a:chOff x="0" y="0"/>
          <a:chExt cx="0" cy="0"/>
        </a:xfrm>
      </p:grpSpPr>
      <p:sp>
        <p:nvSpPr>
          <p:cNvPr id="1413" name="Google Shape;141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4" name="Google Shape;141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8"/>
        <p:cNvGrpSpPr/>
        <p:nvPr/>
      </p:nvGrpSpPr>
      <p:grpSpPr>
        <a:xfrm>
          <a:off x="0" y="0"/>
          <a:ext cx="0" cy="0"/>
          <a:chOff x="0" y="0"/>
          <a:chExt cx="0" cy="0"/>
        </a:xfrm>
      </p:grpSpPr>
      <p:sp>
        <p:nvSpPr>
          <p:cNvPr id="1419" name="Google Shape;1419;p8: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0" name="Google Shape;1420;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421" name="Google Shape;1421;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type="title">
  <p:cSld name="TITLE">
    <p:spTree>
      <p:nvGrpSpPr>
        <p:cNvPr id="1" name="Shape 14"/>
        <p:cNvGrpSpPr/>
        <p:nvPr/>
      </p:nvGrpSpPr>
      <p:grpSpPr>
        <a:xfrm>
          <a:off x="0" y="0"/>
          <a:ext cx="0" cy="0"/>
          <a:chOff x="0" y="0"/>
          <a:chExt cx="0" cy="0"/>
        </a:xfrm>
      </p:grpSpPr>
      <p:sp>
        <p:nvSpPr>
          <p:cNvPr id="15" name="Google Shape;15;p35"/>
          <p:cNvSpPr txBox="1">
            <a:spLocks noGrp="1"/>
          </p:cNvSpPr>
          <p:nvPr>
            <p:ph type="ctrTitle"/>
          </p:nvPr>
        </p:nvSpPr>
        <p:spPr>
          <a:xfrm>
            <a:off x="4085819" y="519522"/>
            <a:ext cx="4209528" cy="2058584"/>
          </a:xfrm>
          <a:prstGeom prst="rect">
            <a:avLst/>
          </a:prstGeom>
          <a:noFill/>
          <a:ln>
            <a:noFill/>
          </a:ln>
        </p:spPr>
        <p:txBody>
          <a:bodyPr spcFirstLastPara="1" wrap="square" lIns="0" tIns="45700" rIns="0" bIns="45700" anchor="b" anchorCtr="0">
            <a:noAutofit/>
          </a:bodyPr>
          <a:lstStyle>
            <a:lvl1pPr lvl="0" algn="l">
              <a:lnSpc>
                <a:spcPct val="100000"/>
              </a:lnSpc>
              <a:spcBef>
                <a:spcPts val="0"/>
              </a:spcBef>
              <a:spcAft>
                <a:spcPts val="0"/>
              </a:spcAft>
              <a:buClr>
                <a:schemeClr val="lt1"/>
              </a:buClr>
              <a:buSzPts val="5400"/>
              <a:buFont typeface="Quattrocento Sans"/>
              <a:buNone/>
              <a:defRPr sz="5400">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 name="Google Shape;16;p35"/>
          <p:cNvSpPr txBox="1">
            <a:spLocks noGrp="1"/>
          </p:cNvSpPr>
          <p:nvPr>
            <p:ph type="subTitle" idx="1"/>
          </p:nvPr>
        </p:nvSpPr>
        <p:spPr>
          <a:xfrm>
            <a:off x="4068218" y="2578106"/>
            <a:ext cx="4229910" cy="573330"/>
          </a:xfrm>
          <a:prstGeom prst="rect">
            <a:avLst/>
          </a:prstGeom>
          <a:noFill/>
          <a:ln>
            <a:noFill/>
          </a:ln>
        </p:spPr>
        <p:txBody>
          <a:bodyPr spcFirstLastPara="1" wrap="square" lIns="0" tIns="45700" rIns="0" bIns="45700" anchor="t" anchorCtr="0">
            <a:normAutofit/>
          </a:bodyPr>
          <a:lstStyle>
            <a:lvl1pPr lvl="0" algn="l">
              <a:lnSpc>
                <a:spcPct val="100000"/>
              </a:lnSpc>
              <a:spcBef>
                <a:spcPts val="400"/>
              </a:spcBef>
              <a:spcAft>
                <a:spcPts val="0"/>
              </a:spcAft>
              <a:buClr>
                <a:schemeClr val="lt1"/>
              </a:buClr>
              <a:buSzPts val="2100"/>
              <a:buNone/>
              <a:defRPr sz="2100">
                <a:solidFill>
                  <a:schemeClr val="lt1"/>
                </a:solidFill>
                <a:latin typeface="Quattrocento Sans"/>
                <a:ea typeface="Quattrocento Sans"/>
                <a:cs typeface="Quattrocento Sans"/>
                <a:sym typeface="Quattrocento Sans"/>
              </a:defRPr>
            </a:lvl1pPr>
            <a:lvl2pPr lvl="1" algn="ctr">
              <a:lnSpc>
                <a:spcPct val="100000"/>
              </a:lnSpc>
              <a:spcBef>
                <a:spcPts val="500"/>
              </a:spcBef>
              <a:spcAft>
                <a:spcPts val="0"/>
              </a:spcAft>
              <a:buClr>
                <a:srgbClr val="888888"/>
              </a:buClr>
              <a:buSzPts val="2400"/>
              <a:buNone/>
              <a:defRPr>
                <a:solidFill>
                  <a:srgbClr val="888888"/>
                </a:solidFill>
              </a:defRPr>
            </a:lvl2pPr>
            <a:lvl3pPr lvl="2" algn="ctr">
              <a:lnSpc>
                <a:spcPct val="100000"/>
              </a:lnSpc>
              <a:spcBef>
                <a:spcPts val="400"/>
              </a:spcBef>
              <a:spcAft>
                <a:spcPts val="0"/>
              </a:spcAft>
              <a:buClr>
                <a:srgbClr val="888888"/>
              </a:buClr>
              <a:buSzPts val="1800"/>
              <a:buNone/>
              <a:defRPr>
                <a:solidFill>
                  <a:srgbClr val="888888"/>
                </a:solidFill>
              </a:defRPr>
            </a:lvl3pPr>
            <a:lvl4pPr lvl="3" algn="ctr">
              <a:lnSpc>
                <a:spcPct val="100000"/>
              </a:lnSpc>
              <a:spcBef>
                <a:spcPts val="300"/>
              </a:spcBef>
              <a:spcAft>
                <a:spcPts val="0"/>
              </a:spcAft>
              <a:buClr>
                <a:srgbClr val="888888"/>
              </a:buClr>
              <a:buSzPts val="1500"/>
              <a:buNone/>
              <a:defRPr>
                <a:solidFill>
                  <a:srgbClr val="888888"/>
                </a:solidFill>
              </a:defRPr>
            </a:lvl4pPr>
            <a:lvl5pPr lvl="4" algn="ctr">
              <a:lnSpc>
                <a:spcPct val="100000"/>
              </a:lnSpc>
              <a:spcBef>
                <a:spcPts val="300"/>
              </a:spcBef>
              <a:spcAft>
                <a:spcPts val="0"/>
              </a:spcAft>
              <a:buClr>
                <a:srgbClr val="888888"/>
              </a:buClr>
              <a:buSzPts val="15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7" name="Google Shape;17;p35"/>
          <p:cNvSpPr/>
          <p:nvPr/>
        </p:nvSpPr>
        <p:spPr>
          <a:xfrm>
            <a:off x="0" y="4731990"/>
            <a:ext cx="9144000" cy="41151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nvGrpSpPr>
          <p:cNvPr id="18" name="Google Shape;18;p35"/>
          <p:cNvGrpSpPr/>
          <p:nvPr/>
        </p:nvGrpSpPr>
        <p:grpSpPr>
          <a:xfrm>
            <a:off x="88334" y="0"/>
            <a:ext cx="3088831" cy="5001210"/>
            <a:chOff x="117748" y="1"/>
            <a:chExt cx="3527025" cy="6668280"/>
          </a:xfrm>
        </p:grpSpPr>
        <p:sp>
          <p:nvSpPr>
            <p:cNvPr id="19" name="Google Shape;19;p35"/>
            <p:cNvSpPr/>
            <p:nvPr/>
          </p:nvSpPr>
          <p:spPr>
            <a:xfrm rot="5400000">
              <a:off x="2986479" y="4075771"/>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 name="Google Shape;20;p35"/>
            <p:cNvSpPr/>
            <p:nvPr/>
          </p:nvSpPr>
          <p:spPr>
            <a:xfrm rot="5400000">
              <a:off x="2986479" y="4532666"/>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 name="Google Shape;21;p35"/>
            <p:cNvSpPr/>
            <p:nvPr/>
          </p:nvSpPr>
          <p:spPr>
            <a:xfrm rot="5400000">
              <a:off x="2986479" y="4989560"/>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 name="Google Shape;22;p35"/>
            <p:cNvSpPr/>
            <p:nvPr/>
          </p:nvSpPr>
          <p:spPr>
            <a:xfrm rot="5400000">
              <a:off x="2986479" y="5446455"/>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 name="Google Shape;23;p35"/>
            <p:cNvSpPr/>
            <p:nvPr/>
          </p:nvSpPr>
          <p:spPr>
            <a:xfrm rot="5400000">
              <a:off x="2986479" y="5903350"/>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 name="Google Shape;24;p35"/>
            <p:cNvSpPr/>
            <p:nvPr/>
          </p:nvSpPr>
          <p:spPr>
            <a:xfrm rot="5400000">
              <a:off x="2986459" y="6360275"/>
              <a:ext cx="83240" cy="86647"/>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 name="Google Shape;25;p35"/>
            <p:cNvSpPr/>
            <p:nvPr/>
          </p:nvSpPr>
          <p:spPr>
            <a:xfrm rot="5400000">
              <a:off x="2795355" y="6583357"/>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 name="Google Shape;26;p35"/>
            <p:cNvSpPr/>
            <p:nvPr/>
          </p:nvSpPr>
          <p:spPr>
            <a:xfrm rot="5400000">
              <a:off x="2795355" y="6126462"/>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 name="Google Shape;27;p35"/>
            <p:cNvSpPr/>
            <p:nvPr/>
          </p:nvSpPr>
          <p:spPr>
            <a:xfrm rot="5400000">
              <a:off x="2795355" y="5669568"/>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 name="Google Shape;28;p35"/>
            <p:cNvSpPr/>
            <p:nvPr/>
          </p:nvSpPr>
          <p:spPr>
            <a:xfrm rot="5400000">
              <a:off x="2795355" y="5212673"/>
              <a:ext cx="83200" cy="86647"/>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 name="Google Shape;29;p35"/>
            <p:cNvSpPr/>
            <p:nvPr/>
          </p:nvSpPr>
          <p:spPr>
            <a:xfrm rot="5400000">
              <a:off x="2795355" y="4755779"/>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0" name="Google Shape;30;p35"/>
            <p:cNvSpPr/>
            <p:nvPr/>
          </p:nvSpPr>
          <p:spPr>
            <a:xfrm rot="5400000">
              <a:off x="2795355" y="4298883"/>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 name="Google Shape;31;p35"/>
            <p:cNvSpPr/>
            <p:nvPr/>
          </p:nvSpPr>
          <p:spPr>
            <a:xfrm rot="5400000">
              <a:off x="2604232" y="4075771"/>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 name="Google Shape;32;p35"/>
            <p:cNvSpPr/>
            <p:nvPr/>
          </p:nvSpPr>
          <p:spPr>
            <a:xfrm rot="5400000">
              <a:off x="2604232" y="4532666"/>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 name="Google Shape;33;p35"/>
            <p:cNvSpPr/>
            <p:nvPr/>
          </p:nvSpPr>
          <p:spPr>
            <a:xfrm rot="5400000">
              <a:off x="2604232" y="4989560"/>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 name="Google Shape;34;p35"/>
            <p:cNvSpPr/>
            <p:nvPr/>
          </p:nvSpPr>
          <p:spPr>
            <a:xfrm rot="5400000">
              <a:off x="2604232" y="5446455"/>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 name="Google Shape;35;p35"/>
            <p:cNvSpPr/>
            <p:nvPr/>
          </p:nvSpPr>
          <p:spPr>
            <a:xfrm rot="5400000">
              <a:off x="2604232" y="5903350"/>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 name="Google Shape;36;p35"/>
            <p:cNvSpPr/>
            <p:nvPr/>
          </p:nvSpPr>
          <p:spPr>
            <a:xfrm rot="5400000">
              <a:off x="2604212" y="6360275"/>
              <a:ext cx="83240" cy="86647"/>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 name="Google Shape;37;p35"/>
            <p:cNvSpPr/>
            <p:nvPr/>
          </p:nvSpPr>
          <p:spPr>
            <a:xfrm rot="5400000">
              <a:off x="2413109" y="6583357"/>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 name="Google Shape;38;p35"/>
            <p:cNvSpPr/>
            <p:nvPr/>
          </p:nvSpPr>
          <p:spPr>
            <a:xfrm rot="5400000">
              <a:off x="2413109" y="6126462"/>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 name="Google Shape;39;p35"/>
            <p:cNvSpPr/>
            <p:nvPr/>
          </p:nvSpPr>
          <p:spPr>
            <a:xfrm rot="5400000">
              <a:off x="2413109" y="5669568"/>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 name="Google Shape;40;p35"/>
            <p:cNvSpPr/>
            <p:nvPr/>
          </p:nvSpPr>
          <p:spPr>
            <a:xfrm rot="5400000">
              <a:off x="2413109" y="5212673"/>
              <a:ext cx="83200" cy="86647"/>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 name="Google Shape;41;p35"/>
            <p:cNvSpPr/>
            <p:nvPr/>
          </p:nvSpPr>
          <p:spPr>
            <a:xfrm rot="5400000">
              <a:off x="2413109" y="4755779"/>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 name="Google Shape;42;p35"/>
            <p:cNvSpPr/>
            <p:nvPr/>
          </p:nvSpPr>
          <p:spPr>
            <a:xfrm rot="5400000">
              <a:off x="2413109" y="4298883"/>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 name="Google Shape;43;p35"/>
            <p:cNvSpPr/>
            <p:nvPr/>
          </p:nvSpPr>
          <p:spPr>
            <a:xfrm rot="5400000">
              <a:off x="2221985" y="4075771"/>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 name="Google Shape;44;p35"/>
            <p:cNvSpPr/>
            <p:nvPr/>
          </p:nvSpPr>
          <p:spPr>
            <a:xfrm rot="5400000">
              <a:off x="2221985" y="4532666"/>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 name="Google Shape;45;p35"/>
            <p:cNvSpPr/>
            <p:nvPr/>
          </p:nvSpPr>
          <p:spPr>
            <a:xfrm rot="5400000">
              <a:off x="2221985" y="4989560"/>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 name="Google Shape;46;p35"/>
            <p:cNvSpPr/>
            <p:nvPr/>
          </p:nvSpPr>
          <p:spPr>
            <a:xfrm rot="5400000">
              <a:off x="2221985" y="5446455"/>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 name="Google Shape;47;p35"/>
            <p:cNvSpPr/>
            <p:nvPr/>
          </p:nvSpPr>
          <p:spPr>
            <a:xfrm rot="5400000">
              <a:off x="2221985" y="5903350"/>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 name="Google Shape;48;p35"/>
            <p:cNvSpPr/>
            <p:nvPr/>
          </p:nvSpPr>
          <p:spPr>
            <a:xfrm rot="5400000">
              <a:off x="2221965" y="6360275"/>
              <a:ext cx="83240" cy="86647"/>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 name="Google Shape;49;p35"/>
            <p:cNvSpPr/>
            <p:nvPr/>
          </p:nvSpPr>
          <p:spPr>
            <a:xfrm rot="5400000">
              <a:off x="2030862" y="6583357"/>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 name="Google Shape;50;p35"/>
            <p:cNvSpPr/>
            <p:nvPr/>
          </p:nvSpPr>
          <p:spPr>
            <a:xfrm rot="5400000">
              <a:off x="2030862" y="6126462"/>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 name="Google Shape;51;p35"/>
            <p:cNvSpPr/>
            <p:nvPr/>
          </p:nvSpPr>
          <p:spPr>
            <a:xfrm rot="5400000">
              <a:off x="2030862" y="5669568"/>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2" name="Google Shape;52;p35"/>
            <p:cNvSpPr/>
            <p:nvPr/>
          </p:nvSpPr>
          <p:spPr>
            <a:xfrm rot="5400000">
              <a:off x="2030862" y="5212673"/>
              <a:ext cx="83200" cy="86647"/>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3" name="Google Shape;53;p35"/>
            <p:cNvSpPr/>
            <p:nvPr/>
          </p:nvSpPr>
          <p:spPr>
            <a:xfrm rot="5400000">
              <a:off x="2030862" y="4755779"/>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4" name="Google Shape;54;p35"/>
            <p:cNvSpPr/>
            <p:nvPr/>
          </p:nvSpPr>
          <p:spPr>
            <a:xfrm rot="5400000">
              <a:off x="2030862" y="4298883"/>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 name="Google Shape;55;p35"/>
            <p:cNvSpPr/>
            <p:nvPr/>
          </p:nvSpPr>
          <p:spPr>
            <a:xfrm rot="5400000">
              <a:off x="1839738" y="4075771"/>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 name="Google Shape;56;p35"/>
            <p:cNvSpPr/>
            <p:nvPr/>
          </p:nvSpPr>
          <p:spPr>
            <a:xfrm rot="5400000">
              <a:off x="1839738" y="4532666"/>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 name="Google Shape;57;p35"/>
            <p:cNvSpPr/>
            <p:nvPr/>
          </p:nvSpPr>
          <p:spPr>
            <a:xfrm rot="5400000">
              <a:off x="1839738" y="4989560"/>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 name="Google Shape;58;p35"/>
            <p:cNvSpPr/>
            <p:nvPr/>
          </p:nvSpPr>
          <p:spPr>
            <a:xfrm rot="5400000">
              <a:off x="1839738" y="5446455"/>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 name="Google Shape;59;p35"/>
            <p:cNvSpPr/>
            <p:nvPr/>
          </p:nvSpPr>
          <p:spPr>
            <a:xfrm rot="5400000">
              <a:off x="1839738" y="5903350"/>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 name="Google Shape;60;p35"/>
            <p:cNvSpPr/>
            <p:nvPr/>
          </p:nvSpPr>
          <p:spPr>
            <a:xfrm rot="5400000">
              <a:off x="1839718" y="6360275"/>
              <a:ext cx="83240" cy="86647"/>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 name="Google Shape;61;p35"/>
            <p:cNvSpPr/>
            <p:nvPr/>
          </p:nvSpPr>
          <p:spPr>
            <a:xfrm rot="5400000">
              <a:off x="1648615" y="6583357"/>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 name="Google Shape;62;p35"/>
            <p:cNvSpPr/>
            <p:nvPr/>
          </p:nvSpPr>
          <p:spPr>
            <a:xfrm rot="5400000">
              <a:off x="1648615" y="6126462"/>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 name="Google Shape;63;p35"/>
            <p:cNvSpPr/>
            <p:nvPr/>
          </p:nvSpPr>
          <p:spPr>
            <a:xfrm rot="5400000">
              <a:off x="1648615" y="5669568"/>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 name="Google Shape;64;p35"/>
            <p:cNvSpPr/>
            <p:nvPr/>
          </p:nvSpPr>
          <p:spPr>
            <a:xfrm rot="5400000">
              <a:off x="1648615" y="5212673"/>
              <a:ext cx="83200" cy="86647"/>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5" name="Google Shape;65;p35"/>
            <p:cNvSpPr/>
            <p:nvPr/>
          </p:nvSpPr>
          <p:spPr>
            <a:xfrm rot="5400000">
              <a:off x="1648615" y="4755779"/>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6" name="Google Shape;66;p35"/>
            <p:cNvSpPr/>
            <p:nvPr/>
          </p:nvSpPr>
          <p:spPr>
            <a:xfrm rot="5400000">
              <a:off x="1648615" y="4298883"/>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7" name="Google Shape;67;p35"/>
            <p:cNvSpPr/>
            <p:nvPr/>
          </p:nvSpPr>
          <p:spPr>
            <a:xfrm rot="5400000">
              <a:off x="1457492" y="4075771"/>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 name="Google Shape;68;p35"/>
            <p:cNvSpPr/>
            <p:nvPr/>
          </p:nvSpPr>
          <p:spPr>
            <a:xfrm rot="5400000">
              <a:off x="1457492" y="4532666"/>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 name="Google Shape;69;p35"/>
            <p:cNvSpPr/>
            <p:nvPr/>
          </p:nvSpPr>
          <p:spPr>
            <a:xfrm rot="5400000">
              <a:off x="1457492" y="4989560"/>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 name="Google Shape;70;p35"/>
            <p:cNvSpPr/>
            <p:nvPr/>
          </p:nvSpPr>
          <p:spPr>
            <a:xfrm rot="5400000">
              <a:off x="1457492" y="5446455"/>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 name="Google Shape;71;p35"/>
            <p:cNvSpPr/>
            <p:nvPr/>
          </p:nvSpPr>
          <p:spPr>
            <a:xfrm rot="5400000">
              <a:off x="1457492" y="5903350"/>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 name="Google Shape;72;p35"/>
            <p:cNvSpPr/>
            <p:nvPr/>
          </p:nvSpPr>
          <p:spPr>
            <a:xfrm rot="5400000">
              <a:off x="1457472" y="6360275"/>
              <a:ext cx="83240" cy="86647"/>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 name="Google Shape;73;p35"/>
            <p:cNvSpPr/>
            <p:nvPr/>
          </p:nvSpPr>
          <p:spPr>
            <a:xfrm rot="5400000">
              <a:off x="1266329" y="6583331"/>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 name="Google Shape;74;p35"/>
            <p:cNvSpPr/>
            <p:nvPr/>
          </p:nvSpPr>
          <p:spPr>
            <a:xfrm rot="5400000">
              <a:off x="1266329" y="6126436"/>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 name="Google Shape;75;p35"/>
            <p:cNvSpPr/>
            <p:nvPr/>
          </p:nvSpPr>
          <p:spPr>
            <a:xfrm rot="5400000">
              <a:off x="1266329" y="5669542"/>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 name="Google Shape;76;p35"/>
            <p:cNvSpPr/>
            <p:nvPr/>
          </p:nvSpPr>
          <p:spPr>
            <a:xfrm rot="5400000">
              <a:off x="1266329" y="5212647"/>
              <a:ext cx="83200" cy="86699"/>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 name="Google Shape;77;p35"/>
            <p:cNvSpPr/>
            <p:nvPr/>
          </p:nvSpPr>
          <p:spPr>
            <a:xfrm rot="5400000">
              <a:off x="1266329" y="4755753"/>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 name="Google Shape;78;p35"/>
            <p:cNvSpPr/>
            <p:nvPr/>
          </p:nvSpPr>
          <p:spPr>
            <a:xfrm rot="5400000">
              <a:off x="1266329" y="4298857"/>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9" name="Google Shape;79;p35"/>
            <p:cNvSpPr/>
            <p:nvPr/>
          </p:nvSpPr>
          <p:spPr>
            <a:xfrm rot="5400000">
              <a:off x="1075169" y="4075771"/>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 name="Google Shape;80;p35"/>
            <p:cNvSpPr/>
            <p:nvPr/>
          </p:nvSpPr>
          <p:spPr>
            <a:xfrm rot="5400000">
              <a:off x="1075169" y="4532666"/>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 name="Google Shape;81;p35"/>
            <p:cNvSpPr/>
            <p:nvPr/>
          </p:nvSpPr>
          <p:spPr>
            <a:xfrm rot="5400000">
              <a:off x="1075169" y="4989560"/>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 name="Google Shape;82;p35"/>
            <p:cNvSpPr/>
            <p:nvPr/>
          </p:nvSpPr>
          <p:spPr>
            <a:xfrm rot="5400000">
              <a:off x="1075169" y="5446455"/>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 name="Google Shape;83;p35"/>
            <p:cNvSpPr/>
            <p:nvPr/>
          </p:nvSpPr>
          <p:spPr>
            <a:xfrm rot="5400000">
              <a:off x="1075169" y="5903350"/>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 name="Google Shape;84;p35"/>
            <p:cNvSpPr/>
            <p:nvPr/>
          </p:nvSpPr>
          <p:spPr>
            <a:xfrm rot="5400000">
              <a:off x="1075149" y="6360275"/>
              <a:ext cx="83240" cy="86647"/>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 name="Google Shape;85;p35"/>
            <p:cNvSpPr/>
            <p:nvPr/>
          </p:nvSpPr>
          <p:spPr>
            <a:xfrm rot="5400000">
              <a:off x="884046" y="6583357"/>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 name="Google Shape;86;p35"/>
            <p:cNvSpPr/>
            <p:nvPr/>
          </p:nvSpPr>
          <p:spPr>
            <a:xfrm rot="5400000">
              <a:off x="884046" y="6126462"/>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 name="Google Shape;87;p35"/>
            <p:cNvSpPr/>
            <p:nvPr/>
          </p:nvSpPr>
          <p:spPr>
            <a:xfrm rot="5400000">
              <a:off x="884046" y="5669568"/>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 name="Google Shape;88;p35"/>
            <p:cNvSpPr/>
            <p:nvPr/>
          </p:nvSpPr>
          <p:spPr>
            <a:xfrm rot="5400000">
              <a:off x="884046" y="5212673"/>
              <a:ext cx="83200" cy="86647"/>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 name="Google Shape;89;p35"/>
            <p:cNvSpPr/>
            <p:nvPr/>
          </p:nvSpPr>
          <p:spPr>
            <a:xfrm rot="5400000">
              <a:off x="884046" y="4755779"/>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 name="Google Shape;90;p35"/>
            <p:cNvSpPr/>
            <p:nvPr/>
          </p:nvSpPr>
          <p:spPr>
            <a:xfrm rot="5400000">
              <a:off x="884046" y="4298883"/>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 name="Google Shape;91;p35"/>
            <p:cNvSpPr/>
            <p:nvPr/>
          </p:nvSpPr>
          <p:spPr>
            <a:xfrm rot="5400000">
              <a:off x="692922" y="4075771"/>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 name="Google Shape;92;p35"/>
            <p:cNvSpPr/>
            <p:nvPr/>
          </p:nvSpPr>
          <p:spPr>
            <a:xfrm rot="5400000">
              <a:off x="692922" y="4532666"/>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 name="Google Shape;93;p35"/>
            <p:cNvSpPr/>
            <p:nvPr/>
          </p:nvSpPr>
          <p:spPr>
            <a:xfrm rot="5400000">
              <a:off x="692922" y="4989560"/>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 name="Google Shape;94;p35"/>
            <p:cNvSpPr/>
            <p:nvPr/>
          </p:nvSpPr>
          <p:spPr>
            <a:xfrm rot="5400000">
              <a:off x="692922" y="5446455"/>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 name="Google Shape;95;p35"/>
            <p:cNvSpPr/>
            <p:nvPr/>
          </p:nvSpPr>
          <p:spPr>
            <a:xfrm rot="5400000">
              <a:off x="692922" y="5903350"/>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 name="Google Shape;96;p35"/>
            <p:cNvSpPr/>
            <p:nvPr/>
          </p:nvSpPr>
          <p:spPr>
            <a:xfrm rot="5400000">
              <a:off x="692902" y="6360275"/>
              <a:ext cx="83240" cy="86647"/>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 name="Google Shape;97;p35"/>
            <p:cNvSpPr/>
            <p:nvPr/>
          </p:nvSpPr>
          <p:spPr>
            <a:xfrm rot="5400000">
              <a:off x="501799" y="6583357"/>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 name="Google Shape;98;p35"/>
            <p:cNvSpPr/>
            <p:nvPr/>
          </p:nvSpPr>
          <p:spPr>
            <a:xfrm rot="5400000">
              <a:off x="501799" y="6126462"/>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 name="Google Shape;99;p35"/>
            <p:cNvSpPr/>
            <p:nvPr/>
          </p:nvSpPr>
          <p:spPr>
            <a:xfrm rot="5400000">
              <a:off x="501799" y="5669568"/>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 name="Google Shape;100;p35"/>
            <p:cNvSpPr/>
            <p:nvPr/>
          </p:nvSpPr>
          <p:spPr>
            <a:xfrm rot="5400000">
              <a:off x="501799" y="5212673"/>
              <a:ext cx="83200" cy="86647"/>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 name="Google Shape;101;p35"/>
            <p:cNvSpPr/>
            <p:nvPr/>
          </p:nvSpPr>
          <p:spPr>
            <a:xfrm rot="5400000">
              <a:off x="501799" y="4755779"/>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 name="Google Shape;102;p35"/>
            <p:cNvSpPr/>
            <p:nvPr/>
          </p:nvSpPr>
          <p:spPr>
            <a:xfrm rot="5400000">
              <a:off x="501799" y="4298883"/>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 name="Google Shape;103;p35"/>
            <p:cNvSpPr/>
            <p:nvPr/>
          </p:nvSpPr>
          <p:spPr>
            <a:xfrm rot="5400000">
              <a:off x="310637" y="4075745"/>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 name="Google Shape;104;p35"/>
            <p:cNvSpPr/>
            <p:nvPr/>
          </p:nvSpPr>
          <p:spPr>
            <a:xfrm rot="5400000">
              <a:off x="310637" y="4532640"/>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 name="Google Shape;105;p35"/>
            <p:cNvSpPr/>
            <p:nvPr/>
          </p:nvSpPr>
          <p:spPr>
            <a:xfrm rot="5400000">
              <a:off x="310637" y="4989534"/>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 name="Google Shape;106;p35"/>
            <p:cNvSpPr/>
            <p:nvPr/>
          </p:nvSpPr>
          <p:spPr>
            <a:xfrm rot="5400000">
              <a:off x="310637" y="5446429"/>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 name="Google Shape;107;p35"/>
            <p:cNvSpPr/>
            <p:nvPr/>
          </p:nvSpPr>
          <p:spPr>
            <a:xfrm rot="5400000">
              <a:off x="310637" y="5903324"/>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8" name="Google Shape;108;p35"/>
            <p:cNvSpPr/>
            <p:nvPr/>
          </p:nvSpPr>
          <p:spPr>
            <a:xfrm rot="5400000">
              <a:off x="310616" y="6360249"/>
              <a:ext cx="83242" cy="86699"/>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9" name="Google Shape;109;p35"/>
            <p:cNvSpPr/>
            <p:nvPr/>
          </p:nvSpPr>
          <p:spPr>
            <a:xfrm rot="5400000">
              <a:off x="119471" y="6583357"/>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 name="Google Shape;110;p35"/>
            <p:cNvSpPr/>
            <p:nvPr/>
          </p:nvSpPr>
          <p:spPr>
            <a:xfrm rot="5400000">
              <a:off x="119471" y="6126462"/>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 name="Google Shape;111;p35"/>
            <p:cNvSpPr/>
            <p:nvPr/>
          </p:nvSpPr>
          <p:spPr>
            <a:xfrm rot="5400000">
              <a:off x="119471" y="5669568"/>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 name="Google Shape;112;p35"/>
            <p:cNvSpPr/>
            <p:nvPr/>
          </p:nvSpPr>
          <p:spPr>
            <a:xfrm rot="5400000">
              <a:off x="119471" y="5212673"/>
              <a:ext cx="83200" cy="86647"/>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 name="Google Shape;113;p35"/>
            <p:cNvSpPr/>
            <p:nvPr/>
          </p:nvSpPr>
          <p:spPr>
            <a:xfrm rot="5400000">
              <a:off x="119471" y="4755779"/>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 name="Google Shape;114;p35"/>
            <p:cNvSpPr/>
            <p:nvPr/>
          </p:nvSpPr>
          <p:spPr>
            <a:xfrm rot="5400000">
              <a:off x="119471" y="4298883"/>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 name="Google Shape;115;p35"/>
            <p:cNvSpPr/>
            <p:nvPr/>
          </p:nvSpPr>
          <p:spPr>
            <a:xfrm rot="5400000">
              <a:off x="3368726" y="4075771"/>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 name="Google Shape;116;p35"/>
            <p:cNvSpPr/>
            <p:nvPr/>
          </p:nvSpPr>
          <p:spPr>
            <a:xfrm rot="5400000">
              <a:off x="3368726" y="4532666"/>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 name="Google Shape;117;p35"/>
            <p:cNvSpPr/>
            <p:nvPr/>
          </p:nvSpPr>
          <p:spPr>
            <a:xfrm rot="5400000">
              <a:off x="3368726" y="4989560"/>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 name="Google Shape;118;p35"/>
            <p:cNvSpPr/>
            <p:nvPr/>
          </p:nvSpPr>
          <p:spPr>
            <a:xfrm rot="5400000">
              <a:off x="3368726" y="5446455"/>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 name="Google Shape;119;p35"/>
            <p:cNvSpPr/>
            <p:nvPr/>
          </p:nvSpPr>
          <p:spPr>
            <a:xfrm rot="5400000">
              <a:off x="3368726" y="5903350"/>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 name="Google Shape;120;p35"/>
            <p:cNvSpPr/>
            <p:nvPr/>
          </p:nvSpPr>
          <p:spPr>
            <a:xfrm rot="5400000">
              <a:off x="3368706" y="6360275"/>
              <a:ext cx="83240" cy="86647"/>
            </a:xfrm>
            <a:custGeom>
              <a:avLst/>
              <a:gdLst/>
              <a:ahLst/>
              <a:cxnLst/>
              <a:rect l="l" t="t" r="r" b="b"/>
              <a:pathLst>
                <a:path w="184308" h="160496" extrusionOk="0">
                  <a:moveTo>
                    <a:pt x="184309"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 name="Google Shape;121;p35"/>
            <p:cNvSpPr/>
            <p:nvPr/>
          </p:nvSpPr>
          <p:spPr>
            <a:xfrm rot="5400000">
              <a:off x="3177602" y="6583357"/>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 name="Google Shape;122;p35"/>
            <p:cNvSpPr/>
            <p:nvPr/>
          </p:nvSpPr>
          <p:spPr>
            <a:xfrm rot="5400000">
              <a:off x="3177602" y="6126462"/>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 name="Google Shape;123;p35"/>
            <p:cNvSpPr/>
            <p:nvPr/>
          </p:nvSpPr>
          <p:spPr>
            <a:xfrm rot="5400000">
              <a:off x="3177602" y="5669568"/>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 name="Google Shape;124;p35"/>
            <p:cNvSpPr/>
            <p:nvPr/>
          </p:nvSpPr>
          <p:spPr>
            <a:xfrm rot="5400000">
              <a:off x="3177602" y="5212673"/>
              <a:ext cx="83200" cy="86647"/>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 name="Google Shape;125;p35"/>
            <p:cNvSpPr/>
            <p:nvPr/>
          </p:nvSpPr>
          <p:spPr>
            <a:xfrm rot="5400000">
              <a:off x="3177602" y="4755779"/>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 name="Google Shape;126;p35"/>
            <p:cNvSpPr/>
            <p:nvPr/>
          </p:nvSpPr>
          <p:spPr>
            <a:xfrm rot="5400000">
              <a:off x="3177602" y="4298883"/>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 name="Google Shape;127;p35"/>
            <p:cNvSpPr/>
            <p:nvPr/>
          </p:nvSpPr>
          <p:spPr>
            <a:xfrm rot="5400000">
              <a:off x="2986479" y="-1723"/>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8" name="Google Shape;128;p35"/>
            <p:cNvSpPr/>
            <p:nvPr/>
          </p:nvSpPr>
          <p:spPr>
            <a:xfrm rot="5400000">
              <a:off x="2986479" y="455172"/>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9" name="Google Shape;129;p35"/>
            <p:cNvSpPr/>
            <p:nvPr/>
          </p:nvSpPr>
          <p:spPr>
            <a:xfrm rot="5400000">
              <a:off x="2986479" y="912066"/>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0" name="Google Shape;130;p35"/>
            <p:cNvSpPr/>
            <p:nvPr/>
          </p:nvSpPr>
          <p:spPr>
            <a:xfrm rot="5400000">
              <a:off x="2986479" y="1368961"/>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1" name="Google Shape;131;p35"/>
            <p:cNvSpPr/>
            <p:nvPr/>
          </p:nvSpPr>
          <p:spPr>
            <a:xfrm rot="5400000">
              <a:off x="2986479" y="1825856"/>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2" name="Google Shape;132;p35"/>
            <p:cNvSpPr/>
            <p:nvPr/>
          </p:nvSpPr>
          <p:spPr>
            <a:xfrm rot="5400000">
              <a:off x="2986459" y="2282781"/>
              <a:ext cx="83240" cy="86647"/>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3" name="Google Shape;133;p35"/>
            <p:cNvSpPr/>
            <p:nvPr/>
          </p:nvSpPr>
          <p:spPr>
            <a:xfrm rot="5400000">
              <a:off x="2986479" y="2739708"/>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4" name="Google Shape;134;p35"/>
            <p:cNvSpPr/>
            <p:nvPr/>
          </p:nvSpPr>
          <p:spPr>
            <a:xfrm rot="5400000">
              <a:off x="2986479" y="3196603"/>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5" name="Google Shape;135;p35"/>
            <p:cNvSpPr/>
            <p:nvPr/>
          </p:nvSpPr>
          <p:spPr>
            <a:xfrm rot="5400000">
              <a:off x="2986479" y="3653497"/>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6" name="Google Shape;136;p35"/>
            <p:cNvSpPr/>
            <p:nvPr/>
          </p:nvSpPr>
          <p:spPr>
            <a:xfrm rot="5400000">
              <a:off x="2795355" y="3876609"/>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7" name="Google Shape;137;p35"/>
            <p:cNvSpPr/>
            <p:nvPr/>
          </p:nvSpPr>
          <p:spPr>
            <a:xfrm rot="5400000">
              <a:off x="2795355" y="3419715"/>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8" name="Google Shape;138;p35"/>
            <p:cNvSpPr/>
            <p:nvPr/>
          </p:nvSpPr>
          <p:spPr>
            <a:xfrm rot="5400000">
              <a:off x="2795355" y="2962820"/>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9" name="Google Shape;139;p35"/>
            <p:cNvSpPr/>
            <p:nvPr/>
          </p:nvSpPr>
          <p:spPr>
            <a:xfrm rot="5400000">
              <a:off x="2795355" y="2505863"/>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0" name="Google Shape;140;p35"/>
            <p:cNvSpPr/>
            <p:nvPr/>
          </p:nvSpPr>
          <p:spPr>
            <a:xfrm rot="5400000">
              <a:off x="2795355" y="2048968"/>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1" name="Google Shape;141;p35"/>
            <p:cNvSpPr/>
            <p:nvPr/>
          </p:nvSpPr>
          <p:spPr>
            <a:xfrm rot="5400000">
              <a:off x="2795355" y="1592074"/>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2" name="Google Shape;142;p35"/>
            <p:cNvSpPr/>
            <p:nvPr/>
          </p:nvSpPr>
          <p:spPr>
            <a:xfrm rot="5400000">
              <a:off x="2795355" y="1135179"/>
              <a:ext cx="83200" cy="86647"/>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3" name="Google Shape;143;p35"/>
            <p:cNvSpPr/>
            <p:nvPr/>
          </p:nvSpPr>
          <p:spPr>
            <a:xfrm rot="5400000">
              <a:off x="2795355" y="678285"/>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4" name="Google Shape;144;p35"/>
            <p:cNvSpPr/>
            <p:nvPr/>
          </p:nvSpPr>
          <p:spPr>
            <a:xfrm rot="5400000">
              <a:off x="2795355" y="221389"/>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5" name="Google Shape;145;p35"/>
            <p:cNvSpPr/>
            <p:nvPr/>
          </p:nvSpPr>
          <p:spPr>
            <a:xfrm rot="5400000">
              <a:off x="2604232" y="-1723"/>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6" name="Google Shape;146;p35"/>
            <p:cNvSpPr/>
            <p:nvPr/>
          </p:nvSpPr>
          <p:spPr>
            <a:xfrm rot="5400000">
              <a:off x="2604232" y="455172"/>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7" name="Google Shape;147;p35"/>
            <p:cNvSpPr/>
            <p:nvPr/>
          </p:nvSpPr>
          <p:spPr>
            <a:xfrm rot="5400000">
              <a:off x="2604232" y="912066"/>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8" name="Google Shape;148;p35"/>
            <p:cNvSpPr/>
            <p:nvPr/>
          </p:nvSpPr>
          <p:spPr>
            <a:xfrm rot="5400000">
              <a:off x="2604232" y="1368961"/>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9" name="Google Shape;149;p35"/>
            <p:cNvSpPr/>
            <p:nvPr/>
          </p:nvSpPr>
          <p:spPr>
            <a:xfrm rot="5400000">
              <a:off x="2604232" y="1825856"/>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0" name="Google Shape;150;p35"/>
            <p:cNvSpPr/>
            <p:nvPr/>
          </p:nvSpPr>
          <p:spPr>
            <a:xfrm rot="5400000">
              <a:off x="2604212" y="2282781"/>
              <a:ext cx="83240" cy="86647"/>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1" name="Google Shape;151;p35"/>
            <p:cNvSpPr/>
            <p:nvPr/>
          </p:nvSpPr>
          <p:spPr>
            <a:xfrm rot="5400000">
              <a:off x="2604232" y="2739708"/>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2" name="Google Shape;152;p35"/>
            <p:cNvSpPr/>
            <p:nvPr/>
          </p:nvSpPr>
          <p:spPr>
            <a:xfrm rot="5400000">
              <a:off x="2604232" y="3196603"/>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3" name="Google Shape;153;p35"/>
            <p:cNvSpPr/>
            <p:nvPr/>
          </p:nvSpPr>
          <p:spPr>
            <a:xfrm rot="5400000">
              <a:off x="2604232" y="3653497"/>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4" name="Google Shape;154;p35"/>
            <p:cNvSpPr/>
            <p:nvPr/>
          </p:nvSpPr>
          <p:spPr>
            <a:xfrm rot="5400000">
              <a:off x="2413109" y="3876609"/>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5" name="Google Shape;155;p35"/>
            <p:cNvSpPr/>
            <p:nvPr/>
          </p:nvSpPr>
          <p:spPr>
            <a:xfrm rot="5400000">
              <a:off x="2413109" y="3419715"/>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6" name="Google Shape;156;p35"/>
            <p:cNvSpPr/>
            <p:nvPr/>
          </p:nvSpPr>
          <p:spPr>
            <a:xfrm rot="5400000">
              <a:off x="2413109" y="2962820"/>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7" name="Google Shape;157;p35"/>
            <p:cNvSpPr/>
            <p:nvPr/>
          </p:nvSpPr>
          <p:spPr>
            <a:xfrm rot="5400000">
              <a:off x="2413109" y="2505863"/>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8" name="Google Shape;158;p35"/>
            <p:cNvSpPr/>
            <p:nvPr/>
          </p:nvSpPr>
          <p:spPr>
            <a:xfrm rot="5400000">
              <a:off x="2413109" y="2048968"/>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9" name="Google Shape;159;p35"/>
            <p:cNvSpPr/>
            <p:nvPr/>
          </p:nvSpPr>
          <p:spPr>
            <a:xfrm rot="5400000">
              <a:off x="2413109" y="1592074"/>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0" name="Google Shape;160;p35"/>
            <p:cNvSpPr/>
            <p:nvPr/>
          </p:nvSpPr>
          <p:spPr>
            <a:xfrm rot="5400000">
              <a:off x="2413109" y="1135179"/>
              <a:ext cx="83200" cy="86647"/>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1" name="Google Shape;161;p35"/>
            <p:cNvSpPr/>
            <p:nvPr/>
          </p:nvSpPr>
          <p:spPr>
            <a:xfrm rot="5400000">
              <a:off x="2413109" y="678285"/>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2" name="Google Shape;162;p35"/>
            <p:cNvSpPr/>
            <p:nvPr/>
          </p:nvSpPr>
          <p:spPr>
            <a:xfrm rot="5400000">
              <a:off x="2413109" y="221389"/>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3" name="Google Shape;163;p35"/>
            <p:cNvSpPr/>
            <p:nvPr/>
          </p:nvSpPr>
          <p:spPr>
            <a:xfrm rot="5400000">
              <a:off x="2221985" y="-1723"/>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4" name="Google Shape;164;p35"/>
            <p:cNvSpPr/>
            <p:nvPr/>
          </p:nvSpPr>
          <p:spPr>
            <a:xfrm rot="5400000">
              <a:off x="2221985" y="455172"/>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5" name="Google Shape;165;p35"/>
            <p:cNvSpPr/>
            <p:nvPr/>
          </p:nvSpPr>
          <p:spPr>
            <a:xfrm rot="5400000">
              <a:off x="2221985" y="912066"/>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6" name="Google Shape;166;p35"/>
            <p:cNvSpPr/>
            <p:nvPr/>
          </p:nvSpPr>
          <p:spPr>
            <a:xfrm rot="5400000">
              <a:off x="2221985" y="1368961"/>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7" name="Google Shape;167;p35"/>
            <p:cNvSpPr/>
            <p:nvPr/>
          </p:nvSpPr>
          <p:spPr>
            <a:xfrm rot="5400000">
              <a:off x="2221985" y="1825856"/>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8" name="Google Shape;168;p35"/>
            <p:cNvSpPr/>
            <p:nvPr/>
          </p:nvSpPr>
          <p:spPr>
            <a:xfrm rot="5400000">
              <a:off x="2221965" y="2282781"/>
              <a:ext cx="83240" cy="86647"/>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9" name="Google Shape;169;p35"/>
            <p:cNvSpPr/>
            <p:nvPr/>
          </p:nvSpPr>
          <p:spPr>
            <a:xfrm rot="5400000">
              <a:off x="2221985" y="2739708"/>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0" name="Google Shape;170;p35"/>
            <p:cNvSpPr/>
            <p:nvPr/>
          </p:nvSpPr>
          <p:spPr>
            <a:xfrm rot="5400000">
              <a:off x="2221985" y="3196603"/>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1" name="Google Shape;171;p35"/>
            <p:cNvSpPr/>
            <p:nvPr/>
          </p:nvSpPr>
          <p:spPr>
            <a:xfrm rot="5400000">
              <a:off x="2221985" y="3653497"/>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2" name="Google Shape;172;p35"/>
            <p:cNvSpPr/>
            <p:nvPr/>
          </p:nvSpPr>
          <p:spPr>
            <a:xfrm rot="5400000">
              <a:off x="2030862" y="3876609"/>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3" name="Google Shape;173;p35"/>
            <p:cNvSpPr/>
            <p:nvPr/>
          </p:nvSpPr>
          <p:spPr>
            <a:xfrm rot="5400000">
              <a:off x="2030862" y="3419715"/>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4" name="Google Shape;174;p35"/>
            <p:cNvSpPr/>
            <p:nvPr/>
          </p:nvSpPr>
          <p:spPr>
            <a:xfrm rot="5400000">
              <a:off x="2030862" y="2962820"/>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5" name="Google Shape;175;p35"/>
            <p:cNvSpPr/>
            <p:nvPr/>
          </p:nvSpPr>
          <p:spPr>
            <a:xfrm rot="5400000">
              <a:off x="2030862" y="2505863"/>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6" name="Google Shape;176;p35"/>
            <p:cNvSpPr/>
            <p:nvPr/>
          </p:nvSpPr>
          <p:spPr>
            <a:xfrm rot="5400000">
              <a:off x="2030862" y="2048968"/>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7" name="Google Shape;177;p35"/>
            <p:cNvSpPr/>
            <p:nvPr/>
          </p:nvSpPr>
          <p:spPr>
            <a:xfrm rot="5400000">
              <a:off x="2030862" y="1592074"/>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8" name="Google Shape;178;p35"/>
            <p:cNvSpPr/>
            <p:nvPr/>
          </p:nvSpPr>
          <p:spPr>
            <a:xfrm rot="5400000">
              <a:off x="2030862" y="1135179"/>
              <a:ext cx="83200" cy="86647"/>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9" name="Google Shape;179;p35"/>
            <p:cNvSpPr/>
            <p:nvPr/>
          </p:nvSpPr>
          <p:spPr>
            <a:xfrm rot="5400000">
              <a:off x="2030862" y="678285"/>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0" name="Google Shape;180;p35"/>
            <p:cNvSpPr/>
            <p:nvPr/>
          </p:nvSpPr>
          <p:spPr>
            <a:xfrm rot="5400000">
              <a:off x="2030862" y="221389"/>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1" name="Google Shape;181;p35"/>
            <p:cNvSpPr/>
            <p:nvPr/>
          </p:nvSpPr>
          <p:spPr>
            <a:xfrm rot="5400000">
              <a:off x="1839738" y="-1723"/>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2" name="Google Shape;182;p35"/>
            <p:cNvSpPr/>
            <p:nvPr/>
          </p:nvSpPr>
          <p:spPr>
            <a:xfrm rot="5400000">
              <a:off x="1839738" y="455172"/>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3" name="Google Shape;183;p35"/>
            <p:cNvSpPr/>
            <p:nvPr/>
          </p:nvSpPr>
          <p:spPr>
            <a:xfrm rot="5400000">
              <a:off x="1839738" y="912066"/>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4" name="Google Shape;184;p35"/>
            <p:cNvSpPr/>
            <p:nvPr/>
          </p:nvSpPr>
          <p:spPr>
            <a:xfrm rot="5400000">
              <a:off x="1839738" y="1368961"/>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5" name="Google Shape;185;p35"/>
            <p:cNvSpPr/>
            <p:nvPr/>
          </p:nvSpPr>
          <p:spPr>
            <a:xfrm rot="5400000">
              <a:off x="1839738" y="1825856"/>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6" name="Google Shape;186;p35"/>
            <p:cNvSpPr/>
            <p:nvPr/>
          </p:nvSpPr>
          <p:spPr>
            <a:xfrm rot="5400000">
              <a:off x="1839718" y="2282781"/>
              <a:ext cx="83240" cy="86647"/>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7" name="Google Shape;187;p35"/>
            <p:cNvSpPr/>
            <p:nvPr/>
          </p:nvSpPr>
          <p:spPr>
            <a:xfrm rot="5400000">
              <a:off x="1839738" y="2739708"/>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8" name="Google Shape;188;p35"/>
            <p:cNvSpPr/>
            <p:nvPr/>
          </p:nvSpPr>
          <p:spPr>
            <a:xfrm rot="5400000">
              <a:off x="1839738" y="3196603"/>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9" name="Google Shape;189;p35"/>
            <p:cNvSpPr/>
            <p:nvPr/>
          </p:nvSpPr>
          <p:spPr>
            <a:xfrm rot="5400000">
              <a:off x="1839738" y="3653497"/>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0" name="Google Shape;190;p35"/>
            <p:cNvSpPr/>
            <p:nvPr/>
          </p:nvSpPr>
          <p:spPr>
            <a:xfrm rot="5400000">
              <a:off x="1648615" y="3876609"/>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1" name="Google Shape;191;p35"/>
            <p:cNvSpPr/>
            <p:nvPr/>
          </p:nvSpPr>
          <p:spPr>
            <a:xfrm rot="5400000">
              <a:off x="1648615" y="3419715"/>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2" name="Google Shape;192;p35"/>
            <p:cNvSpPr/>
            <p:nvPr/>
          </p:nvSpPr>
          <p:spPr>
            <a:xfrm rot="5400000">
              <a:off x="1648615" y="2962820"/>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3" name="Google Shape;193;p35"/>
            <p:cNvSpPr/>
            <p:nvPr/>
          </p:nvSpPr>
          <p:spPr>
            <a:xfrm rot="5400000">
              <a:off x="1648615" y="2505863"/>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4" name="Google Shape;194;p35"/>
            <p:cNvSpPr/>
            <p:nvPr/>
          </p:nvSpPr>
          <p:spPr>
            <a:xfrm rot="5400000">
              <a:off x="1648615" y="2048968"/>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5" name="Google Shape;195;p35"/>
            <p:cNvSpPr/>
            <p:nvPr/>
          </p:nvSpPr>
          <p:spPr>
            <a:xfrm rot="5400000">
              <a:off x="1648615" y="1592074"/>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6" name="Google Shape;196;p35"/>
            <p:cNvSpPr/>
            <p:nvPr/>
          </p:nvSpPr>
          <p:spPr>
            <a:xfrm rot="5400000">
              <a:off x="1648615" y="1135179"/>
              <a:ext cx="83200" cy="86647"/>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7" name="Google Shape;197;p35"/>
            <p:cNvSpPr/>
            <p:nvPr/>
          </p:nvSpPr>
          <p:spPr>
            <a:xfrm rot="5400000">
              <a:off x="1648615" y="678285"/>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8" name="Google Shape;198;p35"/>
            <p:cNvSpPr/>
            <p:nvPr/>
          </p:nvSpPr>
          <p:spPr>
            <a:xfrm rot="5400000">
              <a:off x="1648615" y="221389"/>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9" name="Google Shape;199;p35"/>
            <p:cNvSpPr/>
            <p:nvPr/>
          </p:nvSpPr>
          <p:spPr>
            <a:xfrm rot="5400000">
              <a:off x="1457492" y="-1723"/>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0" name="Google Shape;200;p35"/>
            <p:cNvSpPr/>
            <p:nvPr/>
          </p:nvSpPr>
          <p:spPr>
            <a:xfrm rot="5400000">
              <a:off x="1457492" y="455172"/>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1" name="Google Shape;201;p35"/>
            <p:cNvSpPr/>
            <p:nvPr/>
          </p:nvSpPr>
          <p:spPr>
            <a:xfrm rot="5400000">
              <a:off x="1457492" y="912066"/>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2" name="Google Shape;202;p35"/>
            <p:cNvSpPr/>
            <p:nvPr/>
          </p:nvSpPr>
          <p:spPr>
            <a:xfrm rot="5400000">
              <a:off x="1457492" y="1368961"/>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3" name="Google Shape;203;p35"/>
            <p:cNvSpPr/>
            <p:nvPr/>
          </p:nvSpPr>
          <p:spPr>
            <a:xfrm rot="5400000">
              <a:off x="1457492" y="1825856"/>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4" name="Google Shape;204;p35"/>
            <p:cNvSpPr/>
            <p:nvPr/>
          </p:nvSpPr>
          <p:spPr>
            <a:xfrm rot="5400000">
              <a:off x="1457472" y="2282781"/>
              <a:ext cx="83240" cy="86647"/>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5" name="Google Shape;205;p35"/>
            <p:cNvSpPr/>
            <p:nvPr/>
          </p:nvSpPr>
          <p:spPr>
            <a:xfrm rot="5400000">
              <a:off x="1457492" y="2739708"/>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6" name="Google Shape;206;p35"/>
            <p:cNvSpPr/>
            <p:nvPr/>
          </p:nvSpPr>
          <p:spPr>
            <a:xfrm rot="5400000">
              <a:off x="1457492" y="3196603"/>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7" name="Google Shape;207;p35"/>
            <p:cNvSpPr/>
            <p:nvPr/>
          </p:nvSpPr>
          <p:spPr>
            <a:xfrm rot="5400000">
              <a:off x="1457492" y="3653497"/>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8" name="Google Shape;208;p35"/>
            <p:cNvSpPr/>
            <p:nvPr/>
          </p:nvSpPr>
          <p:spPr>
            <a:xfrm rot="5400000">
              <a:off x="1266329" y="3876583"/>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9" name="Google Shape;209;p35"/>
            <p:cNvSpPr/>
            <p:nvPr/>
          </p:nvSpPr>
          <p:spPr>
            <a:xfrm rot="5400000">
              <a:off x="1266329" y="3419689"/>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0" name="Google Shape;210;p35"/>
            <p:cNvSpPr/>
            <p:nvPr/>
          </p:nvSpPr>
          <p:spPr>
            <a:xfrm rot="5400000">
              <a:off x="1266329" y="2962794"/>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1" name="Google Shape;211;p35"/>
            <p:cNvSpPr/>
            <p:nvPr/>
          </p:nvSpPr>
          <p:spPr>
            <a:xfrm rot="5400000">
              <a:off x="1266329" y="2505837"/>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2" name="Google Shape;212;p35"/>
            <p:cNvSpPr/>
            <p:nvPr/>
          </p:nvSpPr>
          <p:spPr>
            <a:xfrm rot="5400000">
              <a:off x="1266329" y="2048942"/>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3" name="Google Shape;213;p35"/>
            <p:cNvSpPr/>
            <p:nvPr/>
          </p:nvSpPr>
          <p:spPr>
            <a:xfrm rot="5400000">
              <a:off x="1266329" y="1592048"/>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4" name="Google Shape;214;p35"/>
            <p:cNvSpPr/>
            <p:nvPr/>
          </p:nvSpPr>
          <p:spPr>
            <a:xfrm rot="5400000">
              <a:off x="1266329" y="1135153"/>
              <a:ext cx="83200" cy="86699"/>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5" name="Google Shape;215;p35"/>
            <p:cNvSpPr/>
            <p:nvPr/>
          </p:nvSpPr>
          <p:spPr>
            <a:xfrm rot="5400000">
              <a:off x="1266329" y="678259"/>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6" name="Google Shape;216;p35"/>
            <p:cNvSpPr/>
            <p:nvPr/>
          </p:nvSpPr>
          <p:spPr>
            <a:xfrm rot="5400000">
              <a:off x="1266329" y="221363"/>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7" name="Google Shape;217;p35"/>
            <p:cNvSpPr/>
            <p:nvPr/>
          </p:nvSpPr>
          <p:spPr>
            <a:xfrm rot="5400000">
              <a:off x="1075169" y="-1723"/>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8" name="Google Shape;218;p35"/>
            <p:cNvSpPr/>
            <p:nvPr/>
          </p:nvSpPr>
          <p:spPr>
            <a:xfrm rot="5400000">
              <a:off x="1075169" y="455172"/>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9" name="Google Shape;219;p35"/>
            <p:cNvSpPr/>
            <p:nvPr/>
          </p:nvSpPr>
          <p:spPr>
            <a:xfrm rot="5400000">
              <a:off x="1075169" y="912066"/>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0" name="Google Shape;220;p35"/>
            <p:cNvSpPr/>
            <p:nvPr/>
          </p:nvSpPr>
          <p:spPr>
            <a:xfrm rot="5400000">
              <a:off x="1075169" y="1368961"/>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1" name="Google Shape;221;p35"/>
            <p:cNvSpPr/>
            <p:nvPr/>
          </p:nvSpPr>
          <p:spPr>
            <a:xfrm rot="5400000">
              <a:off x="1075169" y="1825856"/>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2" name="Google Shape;222;p35"/>
            <p:cNvSpPr/>
            <p:nvPr/>
          </p:nvSpPr>
          <p:spPr>
            <a:xfrm rot="5400000">
              <a:off x="1075149" y="2282781"/>
              <a:ext cx="83240" cy="86647"/>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3" name="Google Shape;223;p35"/>
            <p:cNvSpPr/>
            <p:nvPr/>
          </p:nvSpPr>
          <p:spPr>
            <a:xfrm rot="5400000">
              <a:off x="1075169" y="2739708"/>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4" name="Google Shape;224;p35"/>
            <p:cNvSpPr/>
            <p:nvPr/>
          </p:nvSpPr>
          <p:spPr>
            <a:xfrm rot="5400000">
              <a:off x="1075169" y="3196603"/>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5" name="Google Shape;225;p35"/>
            <p:cNvSpPr/>
            <p:nvPr/>
          </p:nvSpPr>
          <p:spPr>
            <a:xfrm rot="5400000">
              <a:off x="1075169" y="3653497"/>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6" name="Google Shape;226;p35"/>
            <p:cNvSpPr/>
            <p:nvPr/>
          </p:nvSpPr>
          <p:spPr>
            <a:xfrm rot="5400000">
              <a:off x="884046" y="3876609"/>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7" name="Google Shape;227;p35"/>
            <p:cNvSpPr/>
            <p:nvPr/>
          </p:nvSpPr>
          <p:spPr>
            <a:xfrm rot="5400000">
              <a:off x="884046" y="3419715"/>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8" name="Google Shape;228;p35"/>
            <p:cNvSpPr/>
            <p:nvPr/>
          </p:nvSpPr>
          <p:spPr>
            <a:xfrm rot="5400000">
              <a:off x="884046" y="2962820"/>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9" name="Google Shape;229;p35"/>
            <p:cNvSpPr/>
            <p:nvPr/>
          </p:nvSpPr>
          <p:spPr>
            <a:xfrm rot="5400000">
              <a:off x="884046" y="2505863"/>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0" name="Google Shape;230;p35"/>
            <p:cNvSpPr/>
            <p:nvPr/>
          </p:nvSpPr>
          <p:spPr>
            <a:xfrm rot="5400000">
              <a:off x="884046" y="2048968"/>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1" name="Google Shape;231;p35"/>
            <p:cNvSpPr/>
            <p:nvPr/>
          </p:nvSpPr>
          <p:spPr>
            <a:xfrm rot="5400000">
              <a:off x="884046" y="1592074"/>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2" name="Google Shape;232;p35"/>
            <p:cNvSpPr/>
            <p:nvPr/>
          </p:nvSpPr>
          <p:spPr>
            <a:xfrm rot="5400000">
              <a:off x="884046" y="1135179"/>
              <a:ext cx="83200" cy="86647"/>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3" name="Google Shape;233;p35"/>
            <p:cNvSpPr/>
            <p:nvPr/>
          </p:nvSpPr>
          <p:spPr>
            <a:xfrm rot="5400000">
              <a:off x="884046" y="678285"/>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4" name="Google Shape;234;p35"/>
            <p:cNvSpPr/>
            <p:nvPr/>
          </p:nvSpPr>
          <p:spPr>
            <a:xfrm rot="5400000">
              <a:off x="884046" y="221389"/>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5" name="Google Shape;235;p35"/>
            <p:cNvSpPr/>
            <p:nvPr/>
          </p:nvSpPr>
          <p:spPr>
            <a:xfrm rot="5400000">
              <a:off x="692922" y="-1723"/>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6" name="Google Shape;236;p35"/>
            <p:cNvSpPr/>
            <p:nvPr/>
          </p:nvSpPr>
          <p:spPr>
            <a:xfrm rot="5400000">
              <a:off x="692922" y="455172"/>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7" name="Google Shape;237;p35"/>
            <p:cNvSpPr/>
            <p:nvPr/>
          </p:nvSpPr>
          <p:spPr>
            <a:xfrm rot="5400000">
              <a:off x="692922" y="912066"/>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8" name="Google Shape;238;p35"/>
            <p:cNvSpPr/>
            <p:nvPr/>
          </p:nvSpPr>
          <p:spPr>
            <a:xfrm rot="5400000">
              <a:off x="692922" y="1368961"/>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9" name="Google Shape;239;p35"/>
            <p:cNvSpPr/>
            <p:nvPr/>
          </p:nvSpPr>
          <p:spPr>
            <a:xfrm rot="5400000">
              <a:off x="692922" y="1825856"/>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0" name="Google Shape;240;p35"/>
            <p:cNvSpPr/>
            <p:nvPr/>
          </p:nvSpPr>
          <p:spPr>
            <a:xfrm rot="5400000">
              <a:off x="692902" y="2282781"/>
              <a:ext cx="83240" cy="86647"/>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1" name="Google Shape;241;p35"/>
            <p:cNvSpPr/>
            <p:nvPr/>
          </p:nvSpPr>
          <p:spPr>
            <a:xfrm rot="5400000">
              <a:off x="692922" y="2739708"/>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2" name="Google Shape;242;p35"/>
            <p:cNvSpPr/>
            <p:nvPr/>
          </p:nvSpPr>
          <p:spPr>
            <a:xfrm rot="5400000">
              <a:off x="692922" y="3196603"/>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3" name="Google Shape;243;p35"/>
            <p:cNvSpPr/>
            <p:nvPr/>
          </p:nvSpPr>
          <p:spPr>
            <a:xfrm rot="5400000">
              <a:off x="692922" y="3653497"/>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4" name="Google Shape;244;p35"/>
            <p:cNvSpPr/>
            <p:nvPr/>
          </p:nvSpPr>
          <p:spPr>
            <a:xfrm rot="5400000">
              <a:off x="501799" y="3876609"/>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5" name="Google Shape;245;p35"/>
            <p:cNvSpPr/>
            <p:nvPr/>
          </p:nvSpPr>
          <p:spPr>
            <a:xfrm rot="5400000">
              <a:off x="501799" y="3419715"/>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6" name="Google Shape;246;p35"/>
            <p:cNvSpPr/>
            <p:nvPr/>
          </p:nvSpPr>
          <p:spPr>
            <a:xfrm rot="5400000">
              <a:off x="501799" y="2962820"/>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7" name="Google Shape;247;p35"/>
            <p:cNvSpPr/>
            <p:nvPr/>
          </p:nvSpPr>
          <p:spPr>
            <a:xfrm rot="5400000">
              <a:off x="501799" y="2505863"/>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8" name="Google Shape;248;p35"/>
            <p:cNvSpPr/>
            <p:nvPr/>
          </p:nvSpPr>
          <p:spPr>
            <a:xfrm rot="5400000">
              <a:off x="501799" y="2048968"/>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9" name="Google Shape;249;p35"/>
            <p:cNvSpPr/>
            <p:nvPr/>
          </p:nvSpPr>
          <p:spPr>
            <a:xfrm rot="5400000">
              <a:off x="501799" y="1592074"/>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0" name="Google Shape;250;p35"/>
            <p:cNvSpPr/>
            <p:nvPr/>
          </p:nvSpPr>
          <p:spPr>
            <a:xfrm rot="5400000">
              <a:off x="501799" y="1135179"/>
              <a:ext cx="83200" cy="86647"/>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1" name="Google Shape;251;p35"/>
            <p:cNvSpPr/>
            <p:nvPr/>
          </p:nvSpPr>
          <p:spPr>
            <a:xfrm rot="5400000">
              <a:off x="501799" y="678285"/>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2" name="Google Shape;252;p35"/>
            <p:cNvSpPr/>
            <p:nvPr/>
          </p:nvSpPr>
          <p:spPr>
            <a:xfrm rot="5400000">
              <a:off x="501799" y="221389"/>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3" name="Google Shape;253;p35"/>
            <p:cNvSpPr/>
            <p:nvPr/>
          </p:nvSpPr>
          <p:spPr>
            <a:xfrm rot="5400000">
              <a:off x="310637" y="-1749"/>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4" name="Google Shape;254;p35"/>
            <p:cNvSpPr/>
            <p:nvPr/>
          </p:nvSpPr>
          <p:spPr>
            <a:xfrm rot="5400000">
              <a:off x="310637" y="455146"/>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5" name="Google Shape;255;p35"/>
            <p:cNvSpPr/>
            <p:nvPr/>
          </p:nvSpPr>
          <p:spPr>
            <a:xfrm rot="5400000">
              <a:off x="310637" y="912040"/>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6" name="Google Shape;256;p35"/>
            <p:cNvSpPr/>
            <p:nvPr/>
          </p:nvSpPr>
          <p:spPr>
            <a:xfrm rot="5400000">
              <a:off x="310637" y="1368935"/>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7" name="Google Shape;257;p35"/>
            <p:cNvSpPr/>
            <p:nvPr/>
          </p:nvSpPr>
          <p:spPr>
            <a:xfrm rot="5400000">
              <a:off x="310637" y="1825830"/>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8" name="Google Shape;258;p35"/>
            <p:cNvSpPr/>
            <p:nvPr/>
          </p:nvSpPr>
          <p:spPr>
            <a:xfrm rot="5400000">
              <a:off x="310616" y="2282755"/>
              <a:ext cx="83242" cy="86699"/>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9" name="Google Shape;259;p35"/>
            <p:cNvSpPr/>
            <p:nvPr/>
          </p:nvSpPr>
          <p:spPr>
            <a:xfrm rot="5400000">
              <a:off x="310637" y="2739682"/>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0" name="Google Shape;260;p35"/>
            <p:cNvSpPr/>
            <p:nvPr/>
          </p:nvSpPr>
          <p:spPr>
            <a:xfrm rot="5400000">
              <a:off x="310637" y="3196577"/>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1" name="Google Shape;261;p35"/>
            <p:cNvSpPr/>
            <p:nvPr/>
          </p:nvSpPr>
          <p:spPr>
            <a:xfrm rot="5400000">
              <a:off x="310637" y="3653471"/>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2" name="Google Shape;262;p35"/>
            <p:cNvSpPr/>
            <p:nvPr/>
          </p:nvSpPr>
          <p:spPr>
            <a:xfrm rot="5400000">
              <a:off x="119471" y="3876609"/>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3" name="Google Shape;263;p35"/>
            <p:cNvSpPr/>
            <p:nvPr/>
          </p:nvSpPr>
          <p:spPr>
            <a:xfrm rot="5400000">
              <a:off x="119471" y="3419715"/>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4" name="Google Shape;264;p35"/>
            <p:cNvSpPr/>
            <p:nvPr/>
          </p:nvSpPr>
          <p:spPr>
            <a:xfrm rot="5400000">
              <a:off x="119471" y="2962820"/>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5" name="Google Shape;265;p35"/>
            <p:cNvSpPr/>
            <p:nvPr/>
          </p:nvSpPr>
          <p:spPr>
            <a:xfrm rot="5400000">
              <a:off x="119471" y="2505863"/>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6" name="Google Shape;266;p35"/>
            <p:cNvSpPr/>
            <p:nvPr/>
          </p:nvSpPr>
          <p:spPr>
            <a:xfrm rot="5400000">
              <a:off x="119471" y="2048968"/>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7" name="Google Shape;267;p35"/>
            <p:cNvSpPr/>
            <p:nvPr/>
          </p:nvSpPr>
          <p:spPr>
            <a:xfrm rot="5400000">
              <a:off x="119471" y="1592074"/>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8" name="Google Shape;268;p35"/>
            <p:cNvSpPr/>
            <p:nvPr/>
          </p:nvSpPr>
          <p:spPr>
            <a:xfrm rot="5400000">
              <a:off x="119471" y="1135179"/>
              <a:ext cx="83200" cy="86647"/>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9" name="Google Shape;269;p35"/>
            <p:cNvSpPr/>
            <p:nvPr/>
          </p:nvSpPr>
          <p:spPr>
            <a:xfrm rot="5400000">
              <a:off x="119471" y="678285"/>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0" name="Google Shape;270;p35"/>
            <p:cNvSpPr/>
            <p:nvPr/>
          </p:nvSpPr>
          <p:spPr>
            <a:xfrm rot="5400000">
              <a:off x="119471" y="221389"/>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1" name="Google Shape;271;p35"/>
            <p:cNvSpPr/>
            <p:nvPr/>
          </p:nvSpPr>
          <p:spPr>
            <a:xfrm rot="5400000">
              <a:off x="3368726" y="-1723"/>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2" name="Google Shape;272;p35"/>
            <p:cNvSpPr/>
            <p:nvPr/>
          </p:nvSpPr>
          <p:spPr>
            <a:xfrm rot="5400000">
              <a:off x="3368726" y="455172"/>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3" name="Google Shape;273;p35"/>
            <p:cNvSpPr/>
            <p:nvPr/>
          </p:nvSpPr>
          <p:spPr>
            <a:xfrm rot="5400000">
              <a:off x="3368726" y="912066"/>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4" name="Google Shape;274;p35"/>
            <p:cNvSpPr/>
            <p:nvPr/>
          </p:nvSpPr>
          <p:spPr>
            <a:xfrm rot="5400000">
              <a:off x="3368726" y="1368961"/>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5" name="Google Shape;275;p35"/>
            <p:cNvSpPr/>
            <p:nvPr/>
          </p:nvSpPr>
          <p:spPr>
            <a:xfrm rot="5400000">
              <a:off x="3368726" y="1825856"/>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6" name="Google Shape;276;p35"/>
            <p:cNvSpPr/>
            <p:nvPr/>
          </p:nvSpPr>
          <p:spPr>
            <a:xfrm rot="5400000">
              <a:off x="3368706" y="2282781"/>
              <a:ext cx="83240" cy="86647"/>
            </a:xfrm>
            <a:custGeom>
              <a:avLst/>
              <a:gdLst/>
              <a:ahLst/>
              <a:cxnLst/>
              <a:rect l="l" t="t" r="r" b="b"/>
              <a:pathLst>
                <a:path w="184308" h="160496" extrusionOk="0">
                  <a:moveTo>
                    <a:pt x="184309"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7" name="Google Shape;277;p35"/>
            <p:cNvSpPr/>
            <p:nvPr/>
          </p:nvSpPr>
          <p:spPr>
            <a:xfrm rot="5400000">
              <a:off x="3368726" y="2739708"/>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8" name="Google Shape;278;p35"/>
            <p:cNvSpPr/>
            <p:nvPr/>
          </p:nvSpPr>
          <p:spPr>
            <a:xfrm rot="5400000">
              <a:off x="3368726" y="3196603"/>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9" name="Google Shape;279;p35"/>
            <p:cNvSpPr/>
            <p:nvPr/>
          </p:nvSpPr>
          <p:spPr>
            <a:xfrm rot="5400000">
              <a:off x="3368726" y="3653497"/>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0" name="Google Shape;280;p35"/>
            <p:cNvSpPr/>
            <p:nvPr/>
          </p:nvSpPr>
          <p:spPr>
            <a:xfrm rot="5400000">
              <a:off x="3177602" y="3876609"/>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1" name="Google Shape;281;p35"/>
            <p:cNvSpPr/>
            <p:nvPr/>
          </p:nvSpPr>
          <p:spPr>
            <a:xfrm rot="5400000">
              <a:off x="3177602" y="3419715"/>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2" name="Google Shape;282;p35"/>
            <p:cNvSpPr/>
            <p:nvPr/>
          </p:nvSpPr>
          <p:spPr>
            <a:xfrm rot="5400000">
              <a:off x="3177602" y="2962820"/>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3" name="Google Shape;283;p35"/>
            <p:cNvSpPr/>
            <p:nvPr/>
          </p:nvSpPr>
          <p:spPr>
            <a:xfrm rot="5400000">
              <a:off x="3177602" y="2505863"/>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4" name="Google Shape;284;p35"/>
            <p:cNvSpPr/>
            <p:nvPr/>
          </p:nvSpPr>
          <p:spPr>
            <a:xfrm rot="5400000">
              <a:off x="3177602" y="2048968"/>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5" name="Google Shape;285;p35"/>
            <p:cNvSpPr/>
            <p:nvPr/>
          </p:nvSpPr>
          <p:spPr>
            <a:xfrm rot="5400000">
              <a:off x="3177602" y="1592074"/>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6" name="Google Shape;286;p35"/>
            <p:cNvSpPr/>
            <p:nvPr/>
          </p:nvSpPr>
          <p:spPr>
            <a:xfrm rot="5400000">
              <a:off x="3177602" y="1135179"/>
              <a:ext cx="83200" cy="86647"/>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7" name="Google Shape;287;p35"/>
            <p:cNvSpPr/>
            <p:nvPr/>
          </p:nvSpPr>
          <p:spPr>
            <a:xfrm rot="5400000">
              <a:off x="3177602" y="678285"/>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8" name="Google Shape;288;p35"/>
            <p:cNvSpPr/>
            <p:nvPr/>
          </p:nvSpPr>
          <p:spPr>
            <a:xfrm rot="5400000">
              <a:off x="3177602" y="221389"/>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9" name="Google Shape;289;p35"/>
            <p:cNvSpPr/>
            <p:nvPr/>
          </p:nvSpPr>
          <p:spPr>
            <a:xfrm rot="5400000">
              <a:off x="3559849" y="6583357"/>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0" name="Google Shape;290;p35"/>
            <p:cNvSpPr/>
            <p:nvPr/>
          </p:nvSpPr>
          <p:spPr>
            <a:xfrm rot="5400000">
              <a:off x="3559849" y="6126462"/>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1" name="Google Shape;291;p35"/>
            <p:cNvSpPr/>
            <p:nvPr/>
          </p:nvSpPr>
          <p:spPr>
            <a:xfrm rot="5400000">
              <a:off x="3559849" y="5669568"/>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2" name="Google Shape;292;p35"/>
            <p:cNvSpPr/>
            <p:nvPr/>
          </p:nvSpPr>
          <p:spPr>
            <a:xfrm rot="5400000">
              <a:off x="3559849" y="5212673"/>
              <a:ext cx="83200" cy="86647"/>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3" name="Google Shape;293;p35"/>
            <p:cNvSpPr/>
            <p:nvPr/>
          </p:nvSpPr>
          <p:spPr>
            <a:xfrm rot="5400000">
              <a:off x="3559849" y="4755779"/>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4" name="Google Shape;294;p35"/>
            <p:cNvSpPr/>
            <p:nvPr/>
          </p:nvSpPr>
          <p:spPr>
            <a:xfrm rot="5400000">
              <a:off x="3559849" y="4298883"/>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5" name="Google Shape;295;p35"/>
            <p:cNvSpPr/>
            <p:nvPr/>
          </p:nvSpPr>
          <p:spPr>
            <a:xfrm rot="5400000">
              <a:off x="3559849" y="3876609"/>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6" name="Google Shape;296;p35"/>
            <p:cNvSpPr/>
            <p:nvPr/>
          </p:nvSpPr>
          <p:spPr>
            <a:xfrm rot="5400000">
              <a:off x="3559849" y="3419715"/>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7" name="Google Shape;297;p35"/>
            <p:cNvSpPr/>
            <p:nvPr/>
          </p:nvSpPr>
          <p:spPr>
            <a:xfrm rot="5400000">
              <a:off x="3559849" y="2962820"/>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8" name="Google Shape;298;p35"/>
            <p:cNvSpPr/>
            <p:nvPr/>
          </p:nvSpPr>
          <p:spPr>
            <a:xfrm rot="5400000">
              <a:off x="3559849" y="2505863"/>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9" name="Google Shape;299;p35"/>
            <p:cNvSpPr/>
            <p:nvPr/>
          </p:nvSpPr>
          <p:spPr>
            <a:xfrm rot="5400000">
              <a:off x="3559849" y="2048968"/>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00" name="Google Shape;300;p35"/>
            <p:cNvSpPr/>
            <p:nvPr/>
          </p:nvSpPr>
          <p:spPr>
            <a:xfrm rot="5400000">
              <a:off x="3559849" y="1592074"/>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01" name="Google Shape;301;p35"/>
            <p:cNvSpPr/>
            <p:nvPr/>
          </p:nvSpPr>
          <p:spPr>
            <a:xfrm rot="5400000">
              <a:off x="3559849" y="1135179"/>
              <a:ext cx="83200" cy="86647"/>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02" name="Google Shape;302;p35"/>
            <p:cNvSpPr/>
            <p:nvPr/>
          </p:nvSpPr>
          <p:spPr>
            <a:xfrm rot="5400000">
              <a:off x="3559849" y="678285"/>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03" name="Google Shape;303;p35"/>
            <p:cNvSpPr/>
            <p:nvPr/>
          </p:nvSpPr>
          <p:spPr>
            <a:xfrm rot="5400000">
              <a:off x="3559849" y="221389"/>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304" name="Google Shape;304;p35"/>
          <p:cNvSpPr txBox="1">
            <a:spLocks noGrp="1"/>
          </p:cNvSpPr>
          <p:nvPr>
            <p:ph type="dt" idx="10"/>
          </p:nvPr>
        </p:nvSpPr>
        <p:spPr>
          <a:xfrm>
            <a:off x="6636350" y="4235549"/>
            <a:ext cx="2133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05" name="Google Shape;305;p35"/>
          <p:cNvSpPr txBox="1">
            <a:spLocks noGrp="1"/>
          </p:cNvSpPr>
          <p:nvPr>
            <p:ph type="sldNum" idx="12"/>
          </p:nvPr>
        </p:nvSpPr>
        <p:spPr>
          <a:xfrm>
            <a:off x="6553200" y="4767263"/>
            <a:ext cx="2133600"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57"/>
        <p:cNvGrpSpPr/>
        <p:nvPr/>
      </p:nvGrpSpPr>
      <p:grpSpPr>
        <a:xfrm>
          <a:off x="0" y="0"/>
          <a:ext cx="0" cy="0"/>
          <a:chOff x="0" y="0"/>
          <a:chExt cx="0" cy="0"/>
        </a:xfrm>
      </p:grpSpPr>
      <p:sp>
        <p:nvSpPr>
          <p:cNvPr id="658" name="Google Shape;658;p44"/>
          <p:cNvSpPr txBox="1">
            <a:spLocks noGrp="1"/>
          </p:cNvSpPr>
          <p:nvPr>
            <p:ph type="title"/>
          </p:nvPr>
        </p:nvSpPr>
        <p:spPr>
          <a:xfrm>
            <a:off x="304414" y="249492"/>
            <a:ext cx="8229600" cy="533311"/>
          </a:xfrm>
          <a:prstGeom prst="rect">
            <a:avLst/>
          </a:prstGeom>
          <a:noFill/>
          <a:ln>
            <a:noFill/>
          </a:ln>
        </p:spPr>
        <p:txBody>
          <a:bodyPr spcFirstLastPara="1" wrap="square" lIns="0" tIns="45700" rIns="0" bIns="45700" anchor="ctr" anchorCtr="0">
            <a:noAutofit/>
          </a:bodyPr>
          <a:lstStyle>
            <a:lvl1pPr marR="0" lvl="0" algn="l">
              <a:lnSpc>
                <a:spcPct val="100000"/>
              </a:lnSpc>
              <a:spcBef>
                <a:spcPts val="0"/>
              </a:spcBef>
              <a:spcAft>
                <a:spcPts val="0"/>
              </a:spcAft>
              <a:buClr>
                <a:schemeClr val="dk1"/>
              </a:buClr>
              <a:buSzPts val="800"/>
              <a:buFont typeface="Quattrocento Sans"/>
              <a:buNone/>
              <a:defRPr sz="8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59" name="Google Shape;659;p44"/>
          <p:cNvSpPr txBox="1">
            <a:spLocks noGrp="1"/>
          </p:cNvSpPr>
          <p:nvPr>
            <p:ph type="dt" idx="10"/>
          </p:nvPr>
        </p:nvSpPr>
        <p:spPr>
          <a:xfrm>
            <a:off x="6760567" y="4270177"/>
            <a:ext cx="2133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60" name="Google Shape;660;p44"/>
          <p:cNvSpPr txBox="1">
            <a:spLocks noGrp="1"/>
          </p:cNvSpPr>
          <p:nvPr>
            <p:ph type="ftr" idx="11"/>
          </p:nvPr>
        </p:nvSpPr>
        <p:spPr>
          <a:xfrm>
            <a:off x="3124200" y="4767263"/>
            <a:ext cx="2895600" cy="273844"/>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61" name="Google Shape;661;p44"/>
          <p:cNvSpPr txBox="1">
            <a:spLocks noGrp="1"/>
          </p:cNvSpPr>
          <p:nvPr>
            <p:ph type="sldNum" idx="12"/>
          </p:nvPr>
        </p:nvSpPr>
        <p:spPr>
          <a:xfrm>
            <a:off x="6553200" y="4767263"/>
            <a:ext cx="2133600"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ustom">
  <p:cSld name="Custom">
    <p:spTree>
      <p:nvGrpSpPr>
        <p:cNvPr id="1" name="Shape 662"/>
        <p:cNvGrpSpPr/>
        <p:nvPr/>
      </p:nvGrpSpPr>
      <p:grpSpPr>
        <a:xfrm>
          <a:off x="0" y="0"/>
          <a:ext cx="0" cy="0"/>
          <a:chOff x="0" y="0"/>
          <a:chExt cx="0" cy="0"/>
        </a:xfrm>
      </p:grpSpPr>
      <p:sp>
        <p:nvSpPr>
          <p:cNvPr id="663" name="Google Shape;663;p45"/>
          <p:cNvSpPr txBox="1">
            <a:spLocks noGrp="1"/>
          </p:cNvSpPr>
          <p:nvPr>
            <p:ph type="body" idx="1"/>
          </p:nvPr>
        </p:nvSpPr>
        <p:spPr>
          <a:xfrm>
            <a:off x="-1628042" y="208360"/>
            <a:ext cx="844061" cy="685800"/>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300"/>
              </a:spcBef>
              <a:spcAft>
                <a:spcPts val="0"/>
              </a:spcAft>
              <a:buClr>
                <a:schemeClr val="dk1"/>
              </a:buClr>
              <a:buSzPts val="1400"/>
              <a:buChar char="•"/>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664" name="Google Shape;664;p45"/>
          <p:cNvSpPr txBox="1">
            <a:spLocks noGrp="1"/>
          </p:cNvSpPr>
          <p:nvPr>
            <p:ph type="title"/>
          </p:nvPr>
        </p:nvSpPr>
        <p:spPr>
          <a:xfrm>
            <a:off x="464128" y="990706"/>
            <a:ext cx="8229600" cy="72540"/>
          </a:xfrm>
          <a:prstGeom prst="rect">
            <a:avLst/>
          </a:prstGeom>
          <a:noFill/>
          <a:ln>
            <a:noFill/>
          </a:ln>
        </p:spPr>
        <p:txBody>
          <a:bodyPr spcFirstLastPara="1" wrap="square" lIns="0" tIns="45700" rIns="0" bIns="45700" anchor="ctr" anchorCtr="0">
            <a:normAutofit/>
          </a:bodyPr>
          <a:lstStyle>
            <a:lvl1pPr lvl="0" algn="l">
              <a:lnSpc>
                <a:spcPct val="115000"/>
              </a:lnSpc>
              <a:spcBef>
                <a:spcPts val="0"/>
              </a:spcBef>
              <a:spcAft>
                <a:spcPts val="0"/>
              </a:spcAft>
              <a:buClr>
                <a:schemeClr val="dk1"/>
              </a:buClr>
              <a:buSzPts val="2700"/>
              <a:buFont typeface="Quattrocento Sans"/>
              <a:buNone/>
              <a:defRPr/>
            </a:lvl1pPr>
            <a:lvl2pPr lvl="1" algn="l">
              <a:lnSpc>
                <a:spcPct val="100000"/>
              </a:lnSpc>
              <a:spcBef>
                <a:spcPts val="100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65" name="Google Shape;665;p45"/>
          <p:cNvSpPr txBox="1">
            <a:spLocks noGrp="1"/>
          </p:cNvSpPr>
          <p:nvPr>
            <p:ph type="dt" idx="10"/>
          </p:nvPr>
        </p:nvSpPr>
        <p:spPr>
          <a:xfrm>
            <a:off x="6760567" y="4270177"/>
            <a:ext cx="2133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66" name="Google Shape;666;p45"/>
          <p:cNvSpPr txBox="1">
            <a:spLocks noGrp="1"/>
          </p:cNvSpPr>
          <p:nvPr>
            <p:ph type="ftr" idx="11"/>
          </p:nvPr>
        </p:nvSpPr>
        <p:spPr>
          <a:xfrm>
            <a:off x="3124200" y="4767263"/>
            <a:ext cx="2895600" cy="273844"/>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67" name="Google Shape;667;p45"/>
          <p:cNvSpPr txBox="1">
            <a:spLocks noGrp="1"/>
          </p:cNvSpPr>
          <p:nvPr>
            <p:ph type="sldNum" idx="12"/>
          </p:nvPr>
        </p:nvSpPr>
        <p:spPr>
          <a:xfrm>
            <a:off x="6553200" y="4767263"/>
            <a:ext cx="2133600"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pic>
        <p:nvPicPr>
          <p:cNvPr id="668" name="Google Shape;668;p45"/>
          <p:cNvPicPr preferRelativeResize="0"/>
          <p:nvPr/>
        </p:nvPicPr>
        <p:blipFill rotWithShape="1">
          <a:blip r:embed="rId2">
            <a:alphaModFix/>
          </a:blip>
          <a:srcRect/>
          <a:stretch/>
        </p:blipFill>
        <p:spPr>
          <a:xfrm>
            <a:off x="457200" y="1352550"/>
            <a:ext cx="4038601" cy="3048000"/>
          </a:xfrm>
          <a:prstGeom prst="rect">
            <a:avLst/>
          </a:prstGeom>
          <a:noFill/>
          <a:ln>
            <a:noFill/>
          </a:ln>
        </p:spPr>
      </p:pic>
      <p:pic>
        <p:nvPicPr>
          <p:cNvPr id="669" name="Google Shape;669;p45"/>
          <p:cNvPicPr preferRelativeResize="0"/>
          <p:nvPr/>
        </p:nvPicPr>
        <p:blipFill rotWithShape="1">
          <a:blip r:embed="rId3">
            <a:alphaModFix/>
          </a:blip>
          <a:srcRect/>
          <a:stretch/>
        </p:blipFill>
        <p:spPr>
          <a:xfrm>
            <a:off x="4648202" y="1341835"/>
            <a:ext cx="4038600" cy="305871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ile">
  <p:cSld name="Title Sile">
    <p:spTree>
      <p:nvGrpSpPr>
        <p:cNvPr id="1" name="Shape 670"/>
        <p:cNvGrpSpPr/>
        <p:nvPr/>
      </p:nvGrpSpPr>
      <p:grpSpPr>
        <a:xfrm>
          <a:off x="0" y="0"/>
          <a:ext cx="0" cy="0"/>
          <a:chOff x="0" y="0"/>
          <a:chExt cx="0" cy="0"/>
        </a:xfrm>
      </p:grpSpPr>
      <p:sp>
        <p:nvSpPr>
          <p:cNvPr id="671" name="Google Shape;671;p46"/>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672" name="Google Shape;672;p46"/>
          <p:cNvSpPr txBox="1">
            <a:spLocks noGrp="1"/>
          </p:cNvSpPr>
          <p:nvPr>
            <p:ph type="ftr" idx="11"/>
          </p:nvPr>
        </p:nvSpPr>
        <p:spPr>
          <a:xfrm>
            <a:off x="466474" y="4667807"/>
            <a:ext cx="2895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73" name="Google Shape;673;p46"/>
          <p:cNvSpPr/>
          <p:nvPr/>
        </p:nvSpPr>
        <p:spPr>
          <a:xfrm>
            <a:off x="9061061" y="4542761"/>
            <a:ext cx="82939" cy="519097"/>
          </a:xfrm>
          <a:prstGeom prst="rect">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674" name="Google Shape;674;p46"/>
          <p:cNvSpPr txBox="1">
            <a:spLocks noGrp="1"/>
          </p:cNvSpPr>
          <p:nvPr>
            <p:ph type="title"/>
          </p:nvPr>
        </p:nvSpPr>
        <p:spPr>
          <a:xfrm>
            <a:off x="457200" y="303498"/>
            <a:ext cx="8229600" cy="435792"/>
          </a:xfrm>
          <a:prstGeom prst="rect">
            <a:avLst/>
          </a:prstGeom>
          <a:noFill/>
          <a:ln>
            <a:noFill/>
          </a:ln>
        </p:spPr>
        <p:txBody>
          <a:bodyPr spcFirstLastPara="1" wrap="square" lIns="0" tIns="45700" rIns="0" bIns="45700" anchor="ctr" anchorCtr="0">
            <a:normAutofit/>
          </a:bodyPr>
          <a:lstStyle>
            <a:lvl1pPr lvl="0" algn="l">
              <a:lnSpc>
                <a:spcPct val="100000"/>
              </a:lnSpc>
              <a:spcBef>
                <a:spcPts val="0"/>
              </a:spcBef>
              <a:spcAft>
                <a:spcPts val="0"/>
              </a:spcAft>
              <a:buClr>
                <a:schemeClr val="accent5"/>
              </a:buClr>
              <a:buSzPts val="2700"/>
              <a:buFont typeface="Quattrocento Sans"/>
              <a:buNone/>
              <a:defRPr>
                <a:solidFill>
                  <a:schemeClr val="accent5"/>
                </a:solidFill>
                <a:latin typeface="Quattrocento Sans"/>
                <a:ea typeface="Quattrocento Sans"/>
                <a:cs typeface="Quattrocento Sans"/>
                <a:sym typeface="Quattrocento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75" name="Google Shape;675;p46"/>
          <p:cNvSpPr/>
          <p:nvPr/>
        </p:nvSpPr>
        <p:spPr>
          <a:xfrm>
            <a:off x="-3704" y="0"/>
            <a:ext cx="9147704" cy="195486"/>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ree Column">
  <p:cSld name="Three Column">
    <p:spTree>
      <p:nvGrpSpPr>
        <p:cNvPr id="1" name="Shape 676"/>
        <p:cNvGrpSpPr/>
        <p:nvPr/>
      </p:nvGrpSpPr>
      <p:grpSpPr>
        <a:xfrm>
          <a:off x="0" y="0"/>
          <a:ext cx="0" cy="0"/>
          <a:chOff x="0" y="0"/>
          <a:chExt cx="0" cy="0"/>
        </a:xfrm>
      </p:grpSpPr>
      <p:sp>
        <p:nvSpPr>
          <p:cNvPr id="677" name="Google Shape;677;p47"/>
          <p:cNvSpPr/>
          <p:nvPr/>
        </p:nvSpPr>
        <p:spPr>
          <a:xfrm>
            <a:off x="7218983" y="702879"/>
            <a:ext cx="1925017" cy="4440621"/>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678" name="Google Shape;678;p47"/>
          <p:cNvSpPr/>
          <p:nvPr/>
        </p:nvSpPr>
        <p:spPr>
          <a:xfrm>
            <a:off x="7142564" y="4542761"/>
            <a:ext cx="82939" cy="519097"/>
          </a:xfrm>
          <a:prstGeom prst="rect">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679" name="Google Shape;679;p47"/>
          <p:cNvSpPr/>
          <p:nvPr/>
        </p:nvSpPr>
        <p:spPr>
          <a:xfrm>
            <a:off x="7294392" y="2524009"/>
            <a:ext cx="62416" cy="75863"/>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0" name="Google Shape;680;p47"/>
          <p:cNvSpPr/>
          <p:nvPr/>
        </p:nvSpPr>
        <p:spPr>
          <a:xfrm>
            <a:off x="7637152" y="2524009"/>
            <a:ext cx="62416" cy="75863"/>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1" name="Google Shape;681;p47"/>
          <p:cNvSpPr/>
          <p:nvPr/>
        </p:nvSpPr>
        <p:spPr>
          <a:xfrm>
            <a:off x="7979912" y="2524009"/>
            <a:ext cx="62416" cy="75863"/>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2" name="Google Shape;682;p47"/>
          <p:cNvSpPr/>
          <p:nvPr/>
        </p:nvSpPr>
        <p:spPr>
          <a:xfrm>
            <a:off x="8322673" y="2524009"/>
            <a:ext cx="62416" cy="75863"/>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3" name="Google Shape;683;p47"/>
          <p:cNvSpPr/>
          <p:nvPr/>
        </p:nvSpPr>
        <p:spPr>
          <a:xfrm>
            <a:off x="8665433" y="2524009"/>
            <a:ext cx="62416" cy="75863"/>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4" name="Google Shape;684;p47"/>
          <p:cNvSpPr/>
          <p:nvPr/>
        </p:nvSpPr>
        <p:spPr>
          <a:xfrm>
            <a:off x="9008201" y="2524009"/>
            <a:ext cx="62446" cy="75863"/>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5" name="Google Shape;685;p47"/>
          <p:cNvSpPr/>
          <p:nvPr/>
        </p:nvSpPr>
        <p:spPr>
          <a:xfrm>
            <a:off x="8832811" y="2691344"/>
            <a:ext cx="62416" cy="75863"/>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6" name="Google Shape;686;p47"/>
          <p:cNvSpPr/>
          <p:nvPr/>
        </p:nvSpPr>
        <p:spPr>
          <a:xfrm>
            <a:off x="8490051" y="2691344"/>
            <a:ext cx="62416" cy="75863"/>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7" name="Google Shape;687;p47"/>
          <p:cNvSpPr/>
          <p:nvPr/>
        </p:nvSpPr>
        <p:spPr>
          <a:xfrm>
            <a:off x="8147290" y="2691344"/>
            <a:ext cx="62416" cy="75863"/>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8" name="Google Shape;688;p47"/>
          <p:cNvSpPr/>
          <p:nvPr/>
        </p:nvSpPr>
        <p:spPr>
          <a:xfrm>
            <a:off x="7804531" y="2691344"/>
            <a:ext cx="62416" cy="75863"/>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9" name="Google Shape;689;p47"/>
          <p:cNvSpPr/>
          <p:nvPr/>
        </p:nvSpPr>
        <p:spPr>
          <a:xfrm>
            <a:off x="7461769" y="2691344"/>
            <a:ext cx="62416" cy="75863"/>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0" name="Google Shape;690;p47"/>
          <p:cNvSpPr/>
          <p:nvPr/>
        </p:nvSpPr>
        <p:spPr>
          <a:xfrm>
            <a:off x="7294392" y="2858679"/>
            <a:ext cx="62416" cy="75863"/>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1" name="Google Shape;691;p47"/>
          <p:cNvSpPr/>
          <p:nvPr/>
        </p:nvSpPr>
        <p:spPr>
          <a:xfrm>
            <a:off x="7637152" y="2858679"/>
            <a:ext cx="62416" cy="75863"/>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2" name="Google Shape;692;p47"/>
          <p:cNvSpPr/>
          <p:nvPr/>
        </p:nvSpPr>
        <p:spPr>
          <a:xfrm>
            <a:off x="7979912" y="2858679"/>
            <a:ext cx="62416" cy="75863"/>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3" name="Google Shape;693;p47"/>
          <p:cNvSpPr/>
          <p:nvPr/>
        </p:nvSpPr>
        <p:spPr>
          <a:xfrm>
            <a:off x="8322673" y="2858679"/>
            <a:ext cx="62416" cy="75863"/>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4" name="Google Shape;694;p47"/>
          <p:cNvSpPr/>
          <p:nvPr/>
        </p:nvSpPr>
        <p:spPr>
          <a:xfrm>
            <a:off x="8665433" y="2858679"/>
            <a:ext cx="62416" cy="75863"/>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5" name="Google Shape;695;p47"/>
          <p:cNvSpPr/>
          <p:nvPr/>
        </p:nvSpPr>
        <p:spPr>
          <a:xfrm>
            <a:off x="9008201" y="2858679"/>
            <a:ext cx="62446" cy="75863"/>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6" name="Google Shape;696;p47"/>
          <p:cNvSpPr/>
          <p:nvPr/>
        </p:nvSpPr>
        <p:spPr>
          <a:xfrm>
            <a:off x="8832811" y="3026013"/>
            <a:ext cx="62416" cy="75863"/>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7" name="Google Shape;697;p47"/>
          <p:cNvSpPr/>
          <p:nvPr/>
        </p:nvSpPr>
        <p:spPr>
          <a:xfrm>
            <a:off x="8490051" y="3026013"/>
            <a:ext cx="62416" cy="75863"/>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8" name="Google Shape;698;p47"/>
          <p:cNvSpPr/>
          <p:nvPr/>
        </p:nvSpPr>
        <p:spPr>
          <a:xfrm>
            <a:off x="8147290" y="3026013"/>
            <a:ext cx="62416" cy="75863"/>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9" name="Google Shape;699;p47"/>
          <p:cNvSpPr/>
          <p:nvPr/>
        </p:nvSpPr>
        <p:spPr>
          <a:xfrm>
            <a:off x="7804531" y="3026013"/>
            <a:ext cx="62416" cy="75863"/>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0" name="Google Shape;700;p47"/>
          <p:cNvSpPr/>
          <p:nvPr/>
        </p:nvSpPr>
        <p:spPr>
          <a:xfrm>
            <a:off x="7461769" y="3026013"/>
            <a:ext cx="62416" cy="75863"/>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1" name="Google Shape;701;p47"/>
          <p:cNvSpPr/>
          <p:nvPr/>
        </p:nvSpPr>
        <p:spPr>
          <a:xfrm>
            <a:off x="7294392" y="3193349"/>
            <a:ext cx="62416" cy="75863"/>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2" name="Google Shape;702;p47"/>
          <p:cNvSpPr/>
          <p:nvPr/>
        </p:nvSpPr>
        <p:spPr>
          <a:xfrm>
            <a:off x="7637152" y="3193349"/>
            <a:ext cx="62416" cy="75863"/>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3" name="Google Shape;703;p47"/>
          <p:cNvSpPr/>
          <p:nvPr/>
        </p:nvSpPr>
        <p:spPr>
          <a:xfrm>
            <a:off x="7979912" y="3193349"/>
            <a:ext cx="62416" cy="75863"/>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4" name="Google Shape;704;p47"/>
          <p:cNvSpPr/>
          <p:nvPr/>
        </p:nvSpPr>
        <p:spPr>
          <a:xfrm>
            <a:off x="8322673" y="3193349"/>
            <a:ext cx="62416" cy="75863"/>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5" name="Google Shape;705;p47"/>
          <p:cNvSpPr/>
          <p:nvPr/>
        </p:nvSpPr>
        <p:spPr>
          <a:xfrm>
            <a:off x="8665433" y="3193349"/>
            <a:ext cx="62416" cy="75863"/>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6" name="Google Shape;706;p47"/>
          <p:cNvSpPr/>
          <p:nvPr/>
        </p:nvSpPr>
        <p:spPr>
          <a:xfrm>
            <a:off x="9008201" y="3193349"/>
            <a:ext cx="62446" cy="75863"/>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7" name="Google Shape;707;p47"/>
          <p:cNvSpPr/>
          <p:nvPr/>
        </p:nvSpPr>
        <p:spPr>
          <a:xfrm>
            <a:off x="8832811" y="3360683"/>
            <a:ext cx="62416" cy="75863"/>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8" name="Google Shape;708;p47"/>
          <p:cNvSpPr/>
          <p:nvPr/>
        </p:nvSpPr>
        <p:spPr>
          <a:xfrm>
            <a:off x="8490051" y="3360683"/>
            <a:ext cx="62416" cy="75863"/>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9" name="Google Shape;709;p47"/>
          <p:cNvSpPr/>
          <p:nvPr/>
        </p:nvSpPr>
        <p:spPr>
          <a:xfrm>
            <a:off x="8147290" y="3360683"/>
            <a:ext cx="62416" cy="75863"/>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0" name="Google Shape;710;p47"/>
          <p:cNvSpPr/>
          <p:nvPr/>
        </p:nvSpPr>
        <p:spPr>
          <a:xfrm>
            <a:off x="7804531" y="3360683"/>
            <a:ext cx="62416" cy="75863"/>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1" name="Google Shape;711;p47"/>
          <p:cNvSpPr/>
          <p:nvPr/>
        </p:nvSpPr>
        <p:spPr>
          <a:xfrm>
            <a:off x="7461769" y="3360683"/>
            <a:ext cx="62416" cy="75863"/>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2" name="Google Shape;712;p47"/>
          <p:cNvSpPr/>
          <p:nvPr/>
        </p:nvSpPr>
        <p:spPr>
          <a:xfrm>
            <a:off x="7294392" y="3528018"/>
            <a:ext cx="62416" cy="75863"/>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3" name="Google Shape;713;p47"/>
          <p:cNvSpPr/>
          <p:nvPr/>
        </p:nvSpPr>
        <p:spPr>
          <a:xfrm>
            <a:off x="7637152" y="3528018"/>
            <a:ext cx="62416" cy="75863"/>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4" name="Google Shape;714;p47"/>
          <p:cNvSpPr/>
          <p:nvPr/>
        </p:nvSpPr>
        <p:spPr>
          <a:xfrm>
            <a:off x="7979912" y="3528018"/>
            <a:ext cx="62416" cy="75863"/>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5" name="Google Shape;715;p47"/>
          <p:cNvSpPr/>
          <p:nvPr/>
        </p:nvSpPr>
        <p:spPr>
          <a:xfrm>
            <a:off x="8322673" y="3528018"/>
            <a:ext cx="62416" cy="75863"/>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6" name="Google Shape;716;p47"/>
          <p:cNvSpPr/>
          <p:nvPr/>
        </p:nvSpPr>
        <p:spPr>
          <a:xfrm>
            <a:off x="8665433" y="3528018"/>
            <a:ext cx="62416" cy="75863"/>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7" name="Google Shape;717;p47"/>
          <p:cNvSpPr/>
          <p:nvPr/>
        </p:nvSpPr>
        <p:spPr>
          <a:xfrm>
            <a:off x="9008201" y="3528018"/>
            <a:ext cx="62446" cy="75863"/>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8" name="Google Shape;718;p47"/>
          <p:cNvSpPr/>
          <p:nvPr/>
        </p:nvSpPr>
        <p:spPr>
          <a:xfrm>
            <a:off x="8832811" y="3695353"/>
            <a:ext cx="62416" cy="75863"/>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9" name="Google Shape;719;p47"/>
          <p:cNvSpPr/>
          <p:nvPr/>
        </p:nvSpPr>
        <p:spPr>
          <a:xfrm>
            <a:off x="8490051" y="3695353"/>
            <a:ext cx="62416" cy="75863"/>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0" name="Google Shape;720;p47"/>
          <p:cNvSpPr/>
          <p:nvPr/>
        </p:nvSpPr>
        <p:spPr>
          <a:xfrm>
            <a:off x="8147290" y="3695353"/>
            <a:ext cx="62416" cy="75863"/>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1" name="Google Shape;721;p47"/>
          <p:cNvSpPr/>
          <p:nvPr/>
        </p:nvSpPr>
        <p:spPr>
          <a:xfrm>
            <a:off x="7804531" y="3695353"/>
            <a:ext cx="62416" cy="75863"/>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2" name="Google Shape;722;p47"/>
          <p:cNvSpPr/>
          <p:nvPr/>
        </p:nvSpPr>
        <p:spPr>
          <a:xfrm>
            <a:off x="7461769" y="3695353"/>
            <a:ext cx="62416" cy="75863"/>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3" name="Google Shape;723;p47"/>
          <p:cNvSpPr/>
          <p:nvPr/>
        </p:nvSpPr>
        <p:spPr>
          <a:xfrm>
            <a:off x="7294392" y="3862688"/>
            <a:ext cx="62416" cy="75863"/>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4" name="Google Shape;724;p47"/>
          <p:cNvSpPr/>
          <p:nvPr/>
        </p:nvSpPr>
        <p:spPr>
          <a:xfrm>
            <a:off x="7637152" y="3862688"/>
            <a:ext cx="62416" cy="75863"/>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5" name="Google Shape;725;p47"/>
          <p:cNvSpPr/>
          <p:nvPr/>
        </p:nvSpPr>
        <p:spPr>
          <a:xfrm>
            <a:off x="7979912" y="3862688"/>
            <a:ext cx="62416" cy="75863"/>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6" name="Google Shape;726;p47"/>
          <p:cNvSpPr/>
          <p:nvPr/>
        </p:nvSpPr>
        <p:spPr>
          <a:xfrm>
            <a:off x="8322673" y="3862688"/>
            <a:ext cx="62416" cy="75863"/>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7" name="Google Shape;727;p47"/>
          <p:cNvSpPr/>
          <p:nvPr/>
        </p:nvSpPr>
        <p:spPr>
          <a:xfrm>
            <a:off x="8665433" y="3862688"/>
            <a:ext cx="62416" cy="75863"/>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8" name="Google Shape;728;p47"/>
          <p:cNvSpPr/>
          <p:nvPr/>
        </p:nvSpPr>
        <p:spPr>
          <a:xfrm>
            <a:off x="9008201" y="3862688"/>
            <a:ext cx="62446" cy="75863"/>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9" name="Google Shape;729;p47"/>
          <p:cNvSpPr/>
          <p:nvPr/>
        </p:nvSpPr>
        <p:spPr>
          <a:xfrm>
            <a:off x="8832811" y="4030034"/>
            <a:ext cx="62416" cy="75907"/>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0" name="Google Shape;730;p47"/>
          <p:cNvSpPr/>
          <p:nvPr/>
        </p:nvSpPr>
        <p:spPr>
          <a:xfrm>
            <a:off x="8490051" y="4030034"/>
            <a:ext cx="62416" cy="75907"/>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1" name="Google Shape;731;p47"/>
          <p:cNvSpPr/>
          <p:nvPr/>
        </p:nvSpPr>
        <p:spPr>
          <a:xfrm>
            <a:off x="8147290" y="4030034"/>
            <a:ext cx="62416" cy="75907"/>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2" name="Google Shape;732;p47"/>
          <p:cNvSpPr/>
          <p:nvPr/>
        </p:nvSpPr>
        <p:spPr>
          <a:xfrm>
            <a:off x="7804531" y="4030034"/>
            <a:ext cx="62416" cy="75907"/>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3" name="Google Shape;733;p47"/>
          <p:cNvSpPr/>
          <p:nvPr/>
        </p:nvSpPr>
        <p:spPr>
          <a:xfrm>
            <a:off x="7461769" y="4030034"/>
            <a:ext cx="62416" cy="75907"/>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4" name="Google Shape;734;p47"/>
          <p:cNvSpPr/>
          <p:nvPr/>
        </p:nvSpPr>
        <p:spPr>
          <a:xfrm>
            <a:off x="7294392" y="4197424"/>
            <a:ext cx="62416" cy="75863"/>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5" name="Google Shape;735;p47"/>
          <p:cNvSpPr/>
          <p:nvPr/>
        </p:nvSpPr>
        <p:spPr>
          <a:xfrm>
            <a:off x="7637152" y="4197424"/>
            <a:ext cx="62416" cy="75863"/>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6" name="Google Shape;736;p47"/>
          <p:cNvSpPr/>
          <p:nvPr/>
        </p:nvSpPr>
        <p:spPr>
          <a:xfrm>
            <a:off x="7979912" y="4197424"/>
            <a:ext cx="62416" cy="75863"/>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7" name="Google Shape;737;p47"/>
          <p:cNvSpPr/>
          <p:nvPr/>
        </p:nvSpPr>
        <p:spPr>
          <a:xfrm>
            <a:off x="8322673" y="4197424"/>
            <a:ext cx="62416" cy="75863"/>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8" name="Google Shape;738;p47"/>
          <p:cNvSpPr/>
          <p:nvPr/>
        </p:nvSpPr>
        <p:spPr>
          <a:xfrm>
            <a:off x="8665433" y="4197424"/>
            <a:ext cx="62416" cy="75863"/>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9" name="Google Shape;739;p47"/>
          <p:cNvSpPr/>
          <p:nvPr/>
        </p:nvSpPr>
        <p:spPr>
          <a:xfrm>
            <a:off x="9008201" y="4197424"/>
            <a:ext cx="62446" cy="75863"/>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0" name="Google Shape;740;p47"/>
          <p:cNvSpPr/>
          <p:nvPr/>
        </p:nvSpPr>
        <p:spPr>
          <a:xfrm>
            <a:off x="8832811" y="4364759"/>
            <a:ext cx="62416" cy="75863"/>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1" name="Google Shape;741;p47"/>
          <p:cNvSpPr/>
          <p:nvPr/>
        </p:nvSpPr>
        <p:spPr>
          <a:xfrm>
            <a:off x="8490051" y="4364759"/>
            <a:ext cx="62416" cy="75863"/>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2" name="Google Shape;742;p47"/>
          <p:cNvSpPr/>
          <p:nvPr/>
        </p:nvSpPr>
        <p:spPr>
          <a:xfrm>
            <a:off x="8147290" y="4364759"/>
            <a:ext cx="62416" cy="75863"/>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3" name="Google Shape;743;p47"/>
          <p:cNvSpPr/>
          <p:nvPr/>
        </p:nvSpPr>
        <p:spPr>
          <a:xfrm>
            <a:off x="7804531" y="4364759"/>
            <a:ext cx="62416" cy="75863"/>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4" name="Google Shape;744;p47"/>
          <p:cNvSpPr/>
          <p:nvPr/>
        </p:nvSpPr>
        <p:spPr>
          <a:xfrm>
            <a:off x="7461769" y="4364759"/>
            <a:ext cx="62416" cy="75863"/>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5" name="Google Shape;745;p47"/>
          <p:cNvSpPr/>
          <p:nvPr/>
        </p:nvSpPr>
        <p:spPr>
          <a:xfrm>
            <a:off x="7294392" y="4532093"/>
            <a:ext cx="62416" cy="75863"/>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6" name="Google Shape;746;p47"/>
          <p:cNvSpPr/>
          <p:nvPr/>
        </p:nvSpPr>
        <p:spPr>
          <a:xfrm>
            <a:off x="7637152" y="4532093"/>
            <a:ext cx="62416" cy="75863"/>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7" name="Google Shape;747;p47"/>
          <p:cNvSpPr/>
          <p:nvPr/>
        </p:nvSpPr>
        <p:spPr>
          <a:xfrm>
            <a:off x="7979912" y="4532093"/>
            <a:ext cx="62416" cy="75863"/>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8" name="Google Shape;748;p47"/>
          <p:cNvSpPr/>
          <p:nvPr/>
        </p:nvSpPr>
        <p:spPr>
          <a:xfrm>
            <a:off x="8322673" y="4532093"/>
            <a:ext cx="62416" cy="75863"/>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9" name="Google Shape;749;p47"/>
          <p:cNvSpPr/>
          <p:nvPr/>
        </p:nvSpPr>
        <p:spPr>
          <a:xfrm>
            <a:off x="8665433" y="4532093"/>
            <a:ext cx="62416" cy="75863"/>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0" name="Google Shape;750;p47"/>
          <p:cNvSpPr/>
          <p:nvPr/>
        </p:nvSpPr>
        <p:spPr>
          <a:xfrm>
            <a:off x="9008201" y="4532093"/>
            <a:ext cx="62446" cy="75863"/>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1" name="Google Shape;751;p47"/>
          <p:cNvSpPr/>
          <p:nvPr/>
        </p:nvSpPr>
        <p:spPr>
          <a:xfrm>
            <a:off x="8832811" y="4699428"/>
            <a:ext cx="62416" cy="75863"/>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2" name="Google Shape;752;p47"/>
          <p:cNvSpPr/>
          <p:nvPr/>
        </p:nvSpPr>
        <p:spPr>
          <a:xfrm>
            <a:off x="8490051" y="4699428"/>
            <a:ext cx="62416" cy="75863"/>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3" name="Google Shape;753;p47"/>
          <p:cNvSpPr/>
          <p:nvPr/>
        </p:nvSpPr>
        <p:spPr>
          <a:xfrm>
            <a:off x="8147290" y="4699428"/>
            <a:ext cx="62416" cy="75863"/>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4" name="Google Shape;754;p47"/>
          <p:cNvSpPr/>
          <p:nvPr/>
        </p:nvSpPr>
        <p:spPr>
          <a:xfrm>
            <a:off x="7804531" y="4699428"/>
            <a:ext cx="62416" cy="75863"/>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5" name="Google Shape;755;p47"/>
          <p:cNvSpPr/>
          <p:nvPr/>
        </p:nvSpPr>
        <p:spPr>
          <a:xfrm>
            <a:off x="7461769" y="4699428"/>
            <a:ext cx="62416" cy="75863"/>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6" name="Google Shape;756;p47"/>
          <p:cNvSpPr/>
          <p:nvPr/>
        </p:nvSpPr>
        <p:spPr>
          <a:xfrm>
            <a:off x="7294392" y="4866774"/>
            <a:ext cx="62416" cy="75907"/>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7" name="Google Shape;757;p47"/>
          <p:cNvSpPr/>
          <p:nvPr/>
        </p:nvSpPr>
        <p:spPr>
          <a:xfrm>
            <a:off x="7637152" y="4866774"/>
            <a:ext cx="62416" cy="75907"/>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8" name="Google Shape;758;p47"/>
          <p:cNvSpPr/>
          <p:nvPr/>
        </p:nvSpPr>
        <p:spPr>
          <a:xfrm>
            <a:off x="7979912" y="4866774"/>
            <a:ext cx="62416" cy="75907"/>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9" name="Google Shape;759;p47"/>
          <p:cNvSpPr/>
          <p:nvPr/>
        </p:nvSpPr>
        <p:spPr>
          <a:xfrm>
            <a:off x="8322673" y="4866774"/>
            <a:ext cx="62416" cy="75907"/>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0" name="Google Shape;760;p47"/>
          <p:cNvSpPr/>
          <p:nvPr/>
        </p:nvSpPr>
        <p:spPr>
          <a:xfrm>
            <a:off x="8665433" y="4866774"/>
            <a:ext cx="62416" cy="75907"/>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1" name="Google Shape;761;p47"/>
          <p:cNvSpPr/>
          <p:nvPr/>
        </p:nvSpPr>
        <p:spPr>
          <a:xfrm>
            <a:off x="9008200" y="4866774"/>
            <a:ext cx="62448" cy="75907"/>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2" name="Google Shape;762;p47"/>
          <p:cNvSpPr/>
          <p:nvPr/>
        </p:nvSpPr>
        <p:spPr>
          <a:xfrm>
            <a:off x="8832811" y="5034169"/>
            <a:ext cx="62416" cy="75863"/>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3" name="Google Shape;763;p47"/>
          <p:cNvSpPr/>
          <p:nvPr/>
        </p:nvSpPr>
        <p:spPr>
          <a:xfrm>
            <a:off x="8490051" y="5034169"/>
            <a:ext cx="62416" cy="75863"/>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4" name="Google Shape;764;p47"/>
          <p:cNvSpPr/>
          <p:nvPr/>
        </p:nvSpPr>
        <p:spPr>
          <a:xfrm>
            <a:off x="8147290" y="5034169"/>
            <a:ext cx="62416" cy="75863"/>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5" name="Google Shape;765;p47"/>
          <p:cNvSpPr/>
          <p:nvPr/>
        </p:nvSpPr>
        <p:spPr>
          <a:xfrm>
            <a:off x="7804531" y="5034169"/>
            <a:ext cx="62416" cy="75863"/>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6" name="Google Shape;766;p47"/>
          <p:cNvSpPr/>
          <p:nvPr/>
        </p:nvSpPr>
        <p:spPr>
          <a:xfrm>
            <a:off x="7461769" y="5034169"/>
            <a:ext cx="62416" cy="75863"/>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7" name="Google Shape;767;p47"/>
          <p:cNvSpPr/>
          <p:nvPr/>
        </p:nvSpPr>
        <p:spPr>
          <a:xfrm>
            <a:off x="7294392" y="2189339"/>
            <a:ext cx="62416" cy="75863"/>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8" name="Google Shape;768;p47"/>
          <p:cNvSpPr/>
          <p:nvPr/>
        </p:nvSpPr>
        <p:spPr>
          <a:xfrm>
            <a:off x="7637152" y="2189339"/>
            <a:ext cx="62416" cy="75863"/>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9" name="Google Shape;769;p47"/>
          <p:cNvSpPr/>
          <p:nvPr/>
        </p:nvSpPr>
        <p:spPr>
          <a:xfrm>
            <a:off x="7979912" y="2189339"/>
            <a:ext cx="62416" cy="75863"/>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0" name="Google Shape;770;p47"/>
          <p:cNvSpPr/>
          <p:nvPr/>
        </p:nvSpPr>
        <p:spPr>
          <a:xfrm>
            <a:off x="8322673" y="2189339"/>
            <a:ext cx="62416" cy="75863"/>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1" name="Google Shape;771;p47"/>
          <p:cNvSpPr/>
          <p:nvPr/>
        </p:nvSpPr>
        <p:spPr>
          <a:xfrm>
            <a:off x="8665433" y="2189339"/>
            <a:ext cx="62416" cy="75863"/>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2" name="Google Shape;772;p47"/>
          <p:cNvSpPr/>
          <p:nvPr/>
        </p:nvSpPr>
        <p:spPr>
          <a:xfrm>
            <a:off x="9008201" y="2189339"/>
            <a:ext cx="62446" cy="75863"/>
          </a:xfrm>
          <a:custGeom>
            <a:avLst/>
            <a:gdLst/>
            <a:ahLst/>
            <a:cxnLst/>
            <a:rect l="l" t="t" r="r" b="b"/>
            <a:pathLst>
              <a:path w="184308" h="160496" extrusionOk="0">
                <a:moveTo>
                  <a:pt x="184309"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3" name="Google Shape;773;p47"/>
          <p:cNvSpPr/>
          <p:nvPr/>
        </p:nvSpPr>
        <p:spPr>
          <a:xfrm>
            <a:off x="8832811" y="2356674"/>
            <a:ext cx="62416" cy="75863"/>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4" name="Google Shape;774;p47"/>
          <p:cNvSpPr/>
          <p:nvPr/>
        </p:nvSpPr>
        <p:spPr>
          <a:xfrm>
            <a:off x="8490051" y="2356674"/>
            <a:ext cx="62416" cy="75863"/>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5" name="Google Shape;775;p47"/>
          <p:cNvSpPr/>
          <p:nvPr/>
        </p:nvSpPr>
        <p:spPr>
          <a:xfrm>
            <a:off x="8147290" y="2356674"/>
            <a:ext cx="62416" cy="75863"/>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6" name="Google Shape;776;p47"/>
          <p:cNvSpPr/>
          <p:nvPr/>
        </p:nvSpPr>
        <p:spPr>
          <a:xfrm>
            <a:off x="7804531" y="2356674"/>
            <a:ext cx="62416" cy="75863"/>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7" name="Google Shape;777;p47"/>
          <p:cNvSpPr/>
          <p:nvPr/>
        </p:nvSpPr>
        <p:spPr>
          <a:xfrm>
            <a:off x="7461769" y="2356674"/>
            <a:ext cx="62416" cy="75863"/>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8" name="Google Shape;778;p47"/>
          <p:cNvSpPr/>
          <p:nvPr/>
        </p:nvSpPr>
        <p:spPr>
          <a:xfrm>
            <a:off x="8832811" y="2022005"/>
            <a:ext cx="62416" cy="75863"/>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9" name="Google Shape;779;p47"/>
          <p:cNvSpPr/>
          <p:nvPr/>
        </p:nvSpPr>
        <p:spPr>
          <a:xfrm>
            <a:off x="8490051" y="2022005"/>
            <a:ext cx="62416" cy="75863"/>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0" name="Google Shape;780;p47"/>
          <p:cNvSpPr/>
          <p:nvPr/>
        </p:nvSpPr>
        <p:spPr>
          <a:xfrm>
            <a:off x="8147290" y="2022005"/>
            <a:ext cx="62416" cy="75863"/>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1" name="Google Shape;781;p47"/>
          <p:cNvSpPr/>
          <p:nvPr/>
        </p:nvSpPr>
        <p:spPr>
          <a:xfrm>
            <a:off x="7804531" y="2022005"/>
            <a:ext cx="62416" cy="75863"/>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2" name="Google Shape;782;p47"/>
          <p:cNvSpPr/>
          <p:nvPr/>
        </p:nvSpPr>
        <p:spPr>
          <a:xfrm>
            <a:off x="7461769" y="2022005"/>
            <a:ext cx="62416" cy="75863"/>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3" name="Google Shape;783;p47"/>
          <p:cNvSpPr txBox="1">
            <a:spLocks noGrp="1"/>
          </p:cNvSpPr>
          <p:nvPr>
            <p:ph type="ftr" idx="11"/>
          </p:nvPr>
        </p:nvSpPr>
        <p:spPr>
          <a:xfrm>
            <a:off x="466474" y="4667807"/>
            <a:ext cx="2895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84" name="Google Shape;784;p47"/>
          <p:cNvSpPr txBox="1">
            <a:spLocks noGrp="1"/>
          </p:cNvSpPr>
          <p:nvPr>
            <p:ph type="body" idx="1"/>
          </p:nvPr>
        </p:nvSpPr>
        <p:spPr>
          <a:xfrm>
            <a:off x="463356" y="411510"/>
            <a:ext cx="1958158" cy="844126"/>
          </a:xfrm>
          <a:prstGeom prst="rect">
            <a:avLst/>
          </a:prstGeom>
          <a:noFill/>
          <a:ln>
            <a:noFill/>
          </a:ln>
        </p:spPr>
        <p:txBody>
          <a:bodyPr spcFirstLastPara="1" wrap="square" lIns="0" tIns="45700" rIns="0" bIns="45700" anchor="b" anchorCtr="0">
            <a:noAutofit/>
          </a:bodyPr>
          <a:lstStyle>
            <a:lvl1pPr marL="457200" lvl="0" indent="-228600" algn="l">
              <a:lnSpc>
                <a:spcPct val="90000"/>
              </a:lnSpc>
              <a:spcBef>
                <a:spcPts val="500"/>
              </a:spcBef>
              <a:spcAft>
                <a:spcPts val="0"/>
              </a:spcAft>
              <a:buClr>
                <a:schemeClr val="dk1"/>
              </a:buClr>
              <a:buSzPts val="2600"/>
              <a:buNone/>
              <a:defRPr sz="2600" b="1">
                <a:latin typeface="Quattrocento Sans"/>
                <a:ea typeface="Quattrocento Sans"/>
                <a:cs typeface="Quattrocento Sans"/>
                <a:sym typeface="Quattrocento Sans"/>
              </a:defRPr>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400"/>
              </a:spcBef>
              <a:spcAft>
                <a:spcPts val="0"/>
              </a:spcAft>
              <a:buClr>
                <a:schemeClr val="dk1"/>
              </a:buClr>
              <a:buSzPts val="1800"/>
              <a:buNone/>
              <a:defRPr sz="1800" b="1"/>
            </a:lvl3pPr>
            <a:lvl4pPr marL="1828800" lvl="3" indent="-228600" algn="l">
              <a:lnSpc>
                <a:spcPct val="100000"/>
              </a:lnSpc>
              <a:spcBef>
                <a:spcPts val="300"/>
              </a:spcBef>
              <a:spcAft>
                <a:spcPts val="0"/>
              </a:spcAft>
              <a:buClr>
                <a:schemeClr val="dk1"/>
              </a:buClr>
              <a:buSzPts val="1600"/>
              <a:buNone/>
              <a:defRPr sz="1600" b="1"/>
            </a:lvl4pPr>
            <a:lvl5pPr marL="2286000" lvl="4" indent="-228600" algn="l">
              <a:lnSpc>
                <a:spcPct val="100000"/>
              </a:lnSpc>
              <a:spcBef>
                <a:spcPts val="300"/>
              </a:spcBef>
              <a:spcAft>
                <a:spcPts val="0"/>
              </a:spcAft>
              <a:buClr>
                <a:schemeClr val="dk1"/>
              </a:buClr>
              <a:buSzPts val="1600"/>
              <a:buNone/>
              <a:defRPr sz="1600" b="1"/>
            </a:lvl5pPr>
            <a:lvl6pPr marL="2743200" lvl="5" indent="-228600" algn="l">
              <a:lnSpc>
                <a:spcPct val="100000"/>
              </a:lnSpc>
              <a:spcBef>
                <a:spcPts val="300"/>
              </a:spcBef>
              <a:spcAft>
                <a:spcPts val="0"/>
              </a:spcAft>
              <a:buClr>
                <a:schemeClr val="dk1"/>
              </a:buClr>
              <a:buSzPts val="1600"/>
              <a:buNone/>
              <a:defRPr sz="1600" b="1"/>
            </a:lvl6pPr>
            <a:lvl7pPr marL="3200400" lvl="6" indent="-228600" algn="l">
              <a:lnSpc>
                <a:spcPct val="100000"/>
              </a:lnSpc>
              <a:spcBef>
                <a:spcPts val="300"/>
              </a:spcBef>
              <a:spcAft>
                <a:spcPts val="0"/>
              </a:spcAft>
              <a:buClr>
                <a:schemeClr val="dk1"/>
              </a:buClr>
              <a:buSzPts val="1600"/>
              <a:buNone/>
              <a:defRPr sz="1600" b="1"/>
            </a:lvl7pPr>
            <a:lvl8pPr marL="3657600" lvl="7" indent="-228600" algn="l">
              <a:lnSpc>
                <a:spcPct val="100000"/>
              </a:lnSpc>
              <a:spcBef>
                <a:spcPts val="300"/>
              </a:spcBef>
              <a:spcAft>
                <a:spcPts val="0"/>
              </a:spcAft>
              <a:buClr>
                <a:schemeClr val="dk1"/>
              </a:buClr>
              <a:buSzPts val="1600"/>
              <a:buNone/>
              <a:defRPr sz="1600" b="1"/>
            </a:lvl8pPr>
            <a:lvl9pPr marL="4114800" lvl="8" indent="-228600" algn="l">
              <a:lnSpc>
                <a:spcPct val="100000"/>
              </a:lnSpc>
              <a:spcBef>
                <a:spcPts val="300"/>
              </a:spcBef>
              <a:spcAft>
                <a:spcPts val="0"/>
              </a:spcAft>
              <a:buClr>
                <a:schemeClr val="dk1"/>
              </a:buClr>
              <a:buSzPts val="1600"/>
              <a:buNone/>
              <a:defRPr sz="1600" b="1"/>
            </a:lvl9pPr>
          </a:lstStyle>
          <a:p>
            <a:endParaRPr/>
          </a:p>
        </p:txBody>
      </p:sp>
      <p:sp>
        <p:nvSpPr>
          <p:cNvPr id="785" name="Google Shape;785;p47"/>
          <p:cNvSpPr txBox="1">
            <a:spLocks noGrp="1"/>
          </p:cNvSpPr>
          <p:nvPr>
            <p:ph type="body" idx="2"/>
          </p:nvPr>
        </p:nvSpPr>
        <p:spPr>
          <a:xfrm>
            <a:off x="466474" y="1415094"/>
            <a:ext cx="1958158" cy="2884847"/>
          </a:xfrm>
          <a:prstGeom prst="rect">
            <a:avLst/>
          </a:prstGeom>
          <a:noFill/>
          <a:ln>
            <a:noFill/>
          </a:ln>
        </p:spPr>
        <p:txBody>
          <a:bodyPr spcFirstLastPara="1" wrap="square" lIns="0" tIns="45700" rIns="0" bIns="45700" anchor="t" anchorCtr="0">
            <a:noAutofit/>
          </a:bodyPr>
          <a:lstStyle>
            <a:lvl1pPr marL="457200" lvl="0" indent="-228600" algn="l">
              <a:lnSpc>
                <a:spcPct val="120000"/>
              </a:lnSpc>
              <a:spcBef>
                <a:spcPts val="0"/>
              </a:spcBef>
              <a:spcAft>
                <a:spcPts val="0"/>
              </a:spcAft>
              <a:buClr>
                <a:schemeClr val="dk1"/>
              </a:buClr>
              <a:buSzPts val="1200"/>
              <a:buFont typeface="Quattrocento Sans"/>
              <a:buNone/>
              <a:defRPr sz="1200">
                <a:latin typeface="Quattrocento Sans"/>
                <a:ea typeface="Quattrocento Sans"/>
                <a:cs typeface="Quattrocento Sans"/>
                <a:sym typeface="Quattrocento Sans"/>
              </a:defRPr>
            </a:lvl1pPr>
            <a:lvl2pPr marL="914400" lvl="1" indent="-228600" algn="l">
              <a:lnSpc>
                <a:spcPct val="120000"/>
              </a:lnSpc>
              <a:spcBef>
                <a:spcPts val="0"/>
              </a:spcBef>
              <a:spcAft>
                <a:spcPts val="0"/>
              </a:spcAft>
              <a:buClr>
                <a:schemeClr val="dk1"/>
              </a:buClr>
              <a:buSzPts val="1100"/>
              <a:buFont typeface="Quattrocento Sans"/>
              <a:buNone/>
              <a:defRPr sz="1100">
                <a:latin typeface="Quattrocento Sans"/>
                <a:ea typeface="Quattrocento Sans"/>
                <a:cs typeface="Quattrocento Sans"/>
                <a:sym typeface="Quattrocento Sans"/>
              </a:defRPr>
            </a:lvl2pPr>
            <a:lvl3pPr marL="1371600" lvl="2"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3pPr>
            <a:lvl4pPr marL="1828800" lvl="3"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4pPr>
            <a:lvl5pPr marL="2286000" lvl="4"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5pPr>
            <a:lvl6pPr marL="2743200" lvl="5" indent="-330200" algn="l">
              <a:lnSpc>
                <a:spcPct val="100000"/>
              </a:lnSpc>
              <a:spcBef>
                <a:spcPts val="300"/>
              </a:spcBef>
              <a:spcAft>
                <a:spcPts val="0"/>
              </a:spcAft>
              <a:buClr>
                <a:schemeClr val="dk1"/>
              </a:buClr>
              <a:buSzPts val="1600"/>
              <a:buChar char="•"/>
              <a:defRPr sz="1600"/>
            </a:lvl6pPr>
            <a:lvl7pPr marL="3200400" lvl="6" indent="-330200" algn="l">
              <a:lnSpc>
                <a:spcPct val="100000"/>
              </a:lnSpc>
              <a:spcBef>
                <a:spcPts val="300"/>
              </a:spcBef>
              <a:spcAft>
                <a:spcPts val="0"/>
              </a:spcAft>
              <a:buClr>
                <a:schemeClr val="dk1"/>
              </a:buClr>
              <a:buSzPts val="1600"/>
              <a:buChar char="•"/>
              <a:defRPr sz="1600"/>
            </a:lvl7pPr>
            <a:lvl8pPr marL="3657600" lvl="7" indent="-330200" algn="l">
              <a:lnSpc>
                <a:spcPct val="100000"/>
              </a:lnSpc>
              <a:spcBef>
                <a:spcPts val="300"/>
              </a:spcBef>
              <a:spcAft>
                <a:spcPts val="0"/>
              </a:spcAft>
              <a:buClr>
                <a:schemeClr val="dk1"/>
              </a:buClr>
              <a:buSzPts val="1600"/>
              <a:buChar char="•"/>
              <a:defRPr sz="1600"/>
            </a:lvl8pPr>
            <a:lvl9pPr marL="4114800" lvl="8" indent="-330200" algn="l">
              <a:lnSpc>
                <a:spcPct val="100000"/>
              </a:lnSpc>
              <a:spcBef>
                <a:spcPts val="300"/>
              </a:spcBef>
              <a:spcAft>
                <a:spcPts val="0"/>
              </a:spcAft>
              <a:buClr>
                <a:schemeClr val="dk1"/>
              </a:buClr>
              <a:buSzPts val="1600"/>
              <a:buChar char="•"/>
              <a:defRPr sz="1600"/>
            </a:lvl9pPr>
          </a:lstStyle>
          <a:p>
            <a:endParaRPr/>
          </a:p>
        </p:txBody>
      </p:sp>
      <p:sp>
        <p:nvSpPr>
          <p:cNvPr id="786" name="Google Shape;786;p47"/>
          <p:cNvSpPr txBox="1">
            <a:spLocks noGrp="1"/>
          </p:cNvSpPr>
          <p:nvPr>
            <p:ph type="body" idx="3"/>
          </p:nvPr>
        </p:nvSpPr>
        <p:spPr>
          <a:xfrm>
            <a:off x="2702905" y="411510"/>
            <a:ext cx="1958158" cy="844126"/>
          </a:xfrm>
          <a:prstGeom prst="rect">
            <a:avLst/>
          </a:prstGeom>
          <a:noFill/>
          <a:ln>
            <a:noFill/>
          </a:ln>
        </p:spPr>
        <p:txBody>
          <a:bodyPr spcFirstLastPara="1" wrap="square" lIns="0" tIns="45700" rIns="0" bIns="45700" anchor="b" anchorCtr="0">
            <a:noAutofit/>
          </a:bodyPr>
          <a:lstStyle>
            <a:lvl1pPr marL="457200" lvl="0" indent="-228600" algn="l">
              <a:lnSpc>
                <a:spcPct val="90000"/>
              </a:lnSpc>
              <a:spcBef>
                <a:spcPts val="500"/>
              </a:spcBef>
              <a:spcAft>
                <a:spcPts val="0"/>
              </a:spcAft>
              <a:buClr>
                <a:schemeClr val="dk1"/>
              </a:buClr>
              <a:buSzPts val="2600"/>
              <a:buNone/>
              <a:defRPr sz="2600" b="1">
                <a:latin typeface="Quattrocento Sans"/>
                <a:ea typeface="Quattrocento Sans"/>
                <a:cs typeface="Quattrocento Sans"/>
                <a:sym typeface="Quattrocento Sans"/>
              </a:defRPr>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400"/>
              </a:spcBef>
              <a:spcAft>
                <a:spcPts val="0"/>
              </a:spcAft>
              <a:buClr>
                <a:schemeClr val="dk1"/>
              </a:buClr>
              <a:buSzPts val="1800"/>
              <a:buNone/>
              <a:defRPr sz="1800" b="1"/>
            </a:lvl3pPr>
            <a:lvl4pPr marL="1828800" lvl="3" indent="-228600" algn="l">
              <a:lnSpc>
                <a:spcPct val="100000"/>
              </a:lnSpc>
              <a:spcBef>
                <a:spcPts val="300"/>
              </a:spcBef>
              <a:spcAft>
                <a:spcPts val="0"/>
              </a:spcAft>
              <a:buClr>
                <a:schemeClr val="dk1"/>
              </a:buClr>
              <a:buSzPts val="1600"/>
              <a:buNone/>
              <a:defRPr sz="1600" b="1"/>
            </a:lvl4pPr>
            <a:lvl5pPr marL="2286000" lvl="4" indent="-228600" algn="l">
              <a:lnSpc>
                <a:spcPct val="100000"/>
              </a:lnSpc>
              <a:spcBef>
                <a:spcPts val="300"/>
              </a:spcBef>
              <a:spcAft>
                <a:spcPts val="0"/>
              </a:spcAft>
              <a:buClr>
                <a:schemeClr val="dk1"/>
              </a:buClr>
              <a:buSzPts val="1600"/>
              <a:buNone/>
              <a:defRPr sz="1600" b="1"/>
            </a:lvl5pPr>
            <a:lvl6pPr marL="2743200" lvl="5" indent="-228600" algn="l">
              <a:lnSpc>
                <a:spcPct val="100000"/>
              </a:lnSpc>
              <a:spcBef>
                <a:spcPts val="300"/>
              </a:spcBef>
              <a:spcAft>
                <a:spcPts val="0"/>
              </a:spcAft>
              <a:buClr>
                <a:schemeClr val="dk1"/>
              </a:buClr>
              <a:buSzPts val="1600"/>
              <a:buNone/>
              <a:defRPr sz="1600" b="1"/>
            </a:lvl6pPr>
            <a:lvl7pPr marL="3200400" lvl="6" indent="-228600" algn="l">
              <a:lnSpc>
                <a:spcPct val="100000"/>
              </a:lnSpc>
              <a:spcBef>
                <a:spcPts val="300"/>
              </a:spcBef>
              <a:spcAft>
                <a:spcPts val="0"/>
              </a:spcAft>
              <a:buClr>
                <a:schemeClr val="dk1"/>
              </a:buClr>
              <a:buSzPts val="1600"/>
              <a:buNone/>
              <a:defRPr sz="1600" b="1"/>
            </a:lvl7pPr>
            <a:lvl8pPr marL="3657600" lvl="7" indent="-228600" algn="l">
              <a:lnSpc>
                <a:spcPct val="100000"/>
              </a:lnSpc>
              <a:spcBef>
                <a:spcPts val="300"/>
              </a:spcBef>
              <a:spcAft>
                <a:spcPts val="0"/>
              </a:spcAft>
              <a:buClr>
                <a:schemeClr val="dk1"/>
              </a:buClr>
              <a:buSzPts val="1600"/>
              <a:buNone/>
              <a:defRPr sz="1600" b="1"/>
            </a:lvl8pPr>
            <a:lvl9pPr marL="4114800" lvl="8" indent="-228600" algn="l">
              <a:lnSpc>
                <a:spcPct val="100000"/>
              </a:lnSpc>
              <a:spcBef>
                <a:spcPts val="300"/>
              </a:spcBef>
              <a:spcAft>
                <a:spcPts val="0"/>
              </a:spcAft>
              <a:buClr>
                <a:schemeClr val="dk1"/>
              </a:buClr>
              <a:buSzPts val="1600"/>
              <a:buNone/>
              <a:defRPr sz="1600" b="1"/>
            </a:lvl9pPr>
          </a:lstStyle>
          <a:p>
            <a:endParaRPr/>
          </a:p>
        </p:txBody>
      </p:sp>
      <p:sp>
        <p:nvSpPr>
          <p:cNvPr id="787" name="Google Shape;787;p47"/>
          <p:cNvSpPr txBox="1">
            <a:spLocks noGrp="1"/>
          </p:cNvSpPr>
          <p:nvPr>
            <p:ph type="body" idx="4"/>
          </p:nvPr>
        </p:nvSpPr>
        <p:spPr>
          <a:xfrm>
            <a:off x="2702905" y="1415094"/>
            <a:ext cx="1958158" cy="2884847"/>
          </a:xfrm>
          <a:prstGeom prst="rect">
            <a:avLst/>
          </a:prstGeom>
          <a:noFill/>
          <a:ln>
            <a:noFill/>
          </a:ln>
        </p:spPr>
        <p:txBody>
          <a:bodyPr spcFirstLastPara="1" wrap="square" lIns="0" tIns="45700" rIns="0" bIns="45700" anchor="t" anchorCtr="0">
            <a:noAutofit/>
          </a:bodyPr>
          <a:lstStyle>
            <a:lvl1pPr marL="457200" lvl="0" indent="-228600" algn="l">
              <a:lnSpc>
                <a:spcPct val="120000"/>
              </a:lnSpc>
              <a:spcBef>
                <a:spcPts val="0"/>
              </a:spcBef>
              <a:spcAft>
                <a:spcPts val="0"/>
              </a:spcAft>
              <a:buClr>
                <a:schemeClr val="dk1"/>
              </a:buClr>
              <a:buSzPts val="1200"/>
              <a:buFont typeface="Quattrocento Sans"/>
              <a:buNone/>
              <a:defRPr sz="1200">
                <a:latin typeface="Quattrocento Sans"/>
                <a:ea typeface="Quattrocento Sans"/>
                <a:cs typeface="Quattrocento Sans"/>
                <a:sym typeface="Quattrocento Sans"/>
              </a:defRPr>
            </a:lvl1pPr>
            <a:lvl2pPr marL="914400" lvl="1" indent="-228600" algn="l">
              <a:lnSpc>
                <a:spcPct val="120000"/>
              </a:lnSpc>
              <a:spcBef>
                <a:spcPts val="0"/>
              </a:spcBef>
              <a:spcAft>
                <a:spcPts val="0"/>
              </a:spcAft>
              <a:buClr>
                <a:schemeClr val="dk1"/>
              </a:buClr>
              <a:buSzPts val="1100"/>
              <a:buFont typeface="Quattrocento Sans"/>
              <a:buNone/>
              <a:defRPr sz="1100">
                <a:latin typeface="Quattrocento Sans"/>
                <a:ea typeface="Quattrocento Sans"/>
                <a:cs typeface="Quattrocento Sans"/>
                <a:sym typeface="Quattrocento Sans"/>
              </a:defRPr>
            </a:lvl2pPr>
            <a:lvl3pPr marL="1371600" lvl="2"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3pPr>
            <a:lvl4pPr marL="1828800" lvl="3"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4pPr>
            <a:lvl5pPr marL="2286000" lvl="4"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5pPr>
            <a:lvl6pPr marL="2743200" lvl="5" indent="-330200" algn="l">
              <a:lnSpc>
                <a:spcPct val="100000"/>
              </a:lnSpc>
              <a:spcBef>
                <a:spcPts val="300"/>
              </a:spcBef>
              <a:spcAft>
                <a:spcPts val="0"/>
              </a:spcAft>
              <a:buClr>
                <a:schemeClr val="dk1"/>
              </a:buClr>
              <a:buSzPts val="1600"/>
              <a:buChar char="•"/>
              <a:defRPr sz="1600"/>
            </a:lvl6pPr>
            <a:lvl7pPr marL="3200400" lvl="6" indent="-330200" algn="l">
              <a:lnSpc>
                <a:spcPct val="100000"/>
              </a:lnSpc>
              <a:spcBef>
                <a:spcPts val="300"/>
              </a:spcBef>
              <a:spcAft>
                <a:spcPts val="0"/>
              </a:spcAft>
              <a:buClr>
                <a:schemeClr val="dk1"/>
              </a:buClr>
              <a:buSzPts val="1600"/>
              <a:buChar char="•"/>
              <a:defRPr sz="1600"/>
            </a:lvl7pPr>
            <a:lvl8pPr marL="3657600" lvl="7" indent="-330200" algn="l">
              <a:lnSpc>
                <a:spcPct val="100000"/>
              </a:lnSpc>
              <a:spcBef>
                <a:spcPts val="300"/>
              </a:spcBef>
              <a:spcAft>
                <a:spcPts val="0"/>
              </a:spcAft>
              <a:buClr>
                <a:schemeClr val="dk1"/>
              </a:buClr>
              <a:buSzPts val="1600"/>
              <a:buChar char="•"/>
              <a:defRPr sz="1600"/>
            </a:lvl8pPr>
            <a:lvl9pPr marL="4114800" lvl="8" indent="-330200" algn="l">
              <a:lnSpc>
                <a:spcPct val="100000"/>
              </a:lnSpc>
              <a:spcBef>
                <a:spcPts val="300"/>
              </a:spcBef>
              <a:spcAft>
                <a:spcPts val="0"/>
              </a:spcAft>
              <a:buClr>
                <a:schemeClr val="dk1"/>
              </a:buClr>
              <a:buSzPts val="1600"/>
              <a:buChar char="•"/>
              <a:defRPr sz="1600"/>
            </a:lvl9pPr>
          </a:lstStyle>
          <a:p>
            <a:endParaRPr/>
          </a:p>
        </p:txBody>
      </p:sp>
      <p:sp>
        <p:nvSpPr>
          <p:cNvPr id="788" name="Google Shape;788;p47"/>
          <p:cNvSpPr txBox="1">
            <a:spLocks noGrp="1"/>
          </p:cNvSpPr>
          <p:nvPr>
            <p:ph type="body" idx="5"/>
          </p:nvPr>
        </p:nvSpPr>
        <p:spPr>
          <a:xfrm>
            <a:off x="4937003" y="411510"/>
            <a:ext cx="1958158" cy="844126"/>
          </a:xfrm>
          <a:prstGeom prst="rect">
            <a:avLst/>
          </a:prstGeom>
          <a:noFill/>
          <a:ln>
            <a:noFill/>
          </a:ln>
        </p:spPr>
        <p:txBody>
          <a:bodyPr spcFirstLastPara="1" wrap="square" lIns="0" tIns="45700" rIns="0" bIns="45700" anchor="b" anchorCtr="0">
            <a:noAutofit/>
          </a:bodyPr>
          <a:lstStyle>
            <a:lvl1pPr marL="457200" lvl="0" indent="-228600" algn="l">
              <a:lnSpc>
                <a:spcPct val="90000"/>
              </a:lnSpc>
              <a:spcBef>
                <a:spcPts val="500"/>
              </a:spcBef>
              <a:spcAft>
                <a:spcPts val="0"/>
              </a:spcAft>
              <a:buClr>
                <a:schemeClr val="dk1"/>
              </a:buClr>
              <a:buSzPts val="2600"/>
              <a:buNone/>
              <a:defRPr sz="2600" b="1">
                <a:latin typeface="Quattrocento Sans"/>
                <a:ea typeface="Quattrocento Sans"/>
                <a:cs typeface="Quattrocento Sans"/>
                <a:sym typeface="Quattrocento Sans"/>
              </a:defRPr>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400"/>
              </a:spcBef>
              <a:spcAft>
                <a:spcPts val="0"/>
              </a:spcAft>
              <a:buClr>
                <a:schemeClr val="dk1"/>
              </a:buClr>
              <a:buSzPts val="1800"/>
              <a:buNone/>
              <a:defRPr sz="1800" b="1"/>
            </a:lvl3pPr>
            <a:lvl4pPr marL="1828800" lvl="3" indent="-228600" algn="l">
              <a:lnSpc>
                <a:spcPct val="100000"/>
              </a:lnSpc>
              <a:spcBef>
                <a:spcPts val="300"/>
              </a:spcBef>
              <a:spcAft>
                <a:spcPts val="0"/>
              </a:spcAft>
              <a:buClr>
                <a:schemeClr val="dk1"/>
              </a:buClr>
              <a:buSzPts val="1600"/>
              <a:buNone/>
              <a:defRPr sz="1600" b="1"/>
            </a:lvl4pPr>
            <a:lvl5pPr marL="2286000" lvl="4" indent="-228600" algn="l">
              <a:lnSpc>
                <a:spcPct val="100000"/>
              </a:lnSpc>
              <a:spcBef>
                <a:spcPts val="300"/>
              </a:spcBef>
              <a:spcAft>
                <a:spcPts val="0"/>
              </a:spcAft>
              <a:buClr>
                <a:schemeClr val="dk1"/>
              </a:buClr>
              <a:buSzPts val="1600"/>
              <a:buNone/>
              <a:defRPr sz="1600" b="1"/>
            </a:lvl5pPr>
            <a:lvl6pPr marL="2743200" lvl="5" indent="-228600" algn="l">
              <a:lnSpc>
                <a:spcPct val="100000"/>
              </a:lnSpc>
              <a:spcBef>
                <a:spcPts val="300"/>
              </a:spcBef>
              <a:spcAft>
                <a:spcPts val="0"/>
              </a:spcAft>
              <a:buClr>
                <a:schemeClr val="dk1"/>
              </a:buClr>
              <a:buSzPts val="1600"/>
              <a:buNone/>
              <a:defRPr sz="1600" b="1"/>
            </a:lvl6pPr>
            <a:lvl7pPr marL="3200400" lvl="6" indent="-228600" algn="l">
              <a:lnSpc>
                <a:spcPct val="100000"/>
              </a:lnSpc>
              <a:spcBef>
                <a:spcPts val="300"/>
              </a:spcBef>
              <a:spcAft>
                <a:spcPts val="0"/>
              </a:spcAft>
              <a:buClr>
                <a:schemeClr val="dk1"/>
              </a:buClr>
              <a:buSzPts val="1600"/>
              <a:buNone/>
              <a:defRPr sz="1600" b="1"/>
            </a:lvl7pPr>
            <a:lvl8pPr marL="3657600" lvl="7" indent="-228600" algn="l">
              <a:lnSpc>
                <a:spcPct val="100000"/>
              </a:lnSpc>
              <a:spcBef>
                <a:spcPts val="300"/>
              </a:spcBef>
              <a:spcAft>
                <a:spcPts val="0"/>
              </a:spcAft>
              <a:buClr>
                <a:schemeClr val="dk1"/>
              </a:buClr>
              <a:buSzPts val="1600"/>
              <a:buNone/>
              <a:defRPr sz="1600" b="1"/>
            </a:lvl8pPr>
            <a:lvl9pPr marL="4114800" lvl="8" indent="-228600" algn="l">
              <a:lnSpc>
                <a:spcPct val="100000"/>
              </a:lnSpc>
              <a:spcBef>
                <a:spcPts val="300"/>
              </a:spcBef>
              <a:spcAft>
                <a:spcPts val="0"/>
              </a:spcAft>
              <a:buClr>
                <a:schemeClr val="dk1"/>
              </a:buClr>
              <a:buSzPts val="1600"/>
              <a:buNone/>
              <a:defRPr sz="1600" b="1"/>
            </a:lvl9pPr>
          </a:lstStyle>
          <a:p>
            <a:endParaRPr/>
          </a:p>
        </p:txBody>
      </p:sp>
      <p:sp>
        <p:nvSpPr>
          <p:cNvPr id="789" name="Google Shape;789;p47"/>
          <p:cNvSpPr txBox="1">
            <a:spLocks noGrp="1"/>
          </p:cNvSpPr>
          <p:nvPr>
            <p:ph type="body" idx="6"/>
          </p:nvPr>
        </p:nvSpPr>
        <p:spPr>
          <a:xfrm>
            <a:off x="4937003" y="1415094"/>
            <a:ext cx="1958158" cy="2884847"/>
          </a:xfrm>
          <a:prstGeom prst="rect">
            <a:avLst/>
          </a:prstGeom>
          <a:noFill/>
          <a:ln>
            <a:noFill/>
          </a:ln>
        </p:spPr>
        <p:txBody>
          <a:bodyPr spcFirstLastPara="1" wrap="square" lIns="0" tIns="45700" rIns="0" bIns="45700" anchor="t" anchorCtr="0">
            <a:noAutofit/>
          </a:bodyPr>
          <a:lstStyle>
            <a:lvl1pPr marL="457200" lvl="0" indent="-228600" algn="l">
              <a:lnSpc>
                <a:spcPct val="120000"/>
              </a:lnSpc>
              <a:spcBef>
                <a:spcPts val="0"/>
              </a:spcBef>
              <a:spcAft>
                <a:spcPts val="0"/>
              </a:spcAft>
              <a:buClr>
                <a:schemeClr val="dk1"/>
              </a:buClr>
              <a:buSzPts val="1200"/>
              <a:buFont typeface="Quattrocento Sans"/>
              <a:buNone/>
              <a:defRPr sz="1200">
                <a:latin typeface="Quattrocento Sans"/>
                <a:ea typeface="Quattrocento Sans"/>
                <a:cs typeface="Quattrocento Sans"/>
                <a:sym typeface="Quattrocento Sans"/>
              </a:defRPr>
            </a:lvl1pPr>
            <a:lvl2pPr marL="914400" lvl="1" indent="-228600" algn="l">
              <a:lnSpc>
                <a:spcPct val="120000"/>
              </a:lnSpc>
              <a:spcBef>
                <a:spcPts val="0"/>
              </a:spcBef>
              <a:spcAft>
                <a:spcPts val="0"/>
              </a:spcAft>
              <a:buClr>
                <a:schemeClr val="dk1"/>
              </a:buClr>
              <a:buSzPts val="1100"/>
              <a:buFont typeface="Quattrocento Sans"/>
              <a:buNone/>
              <a:defRPr sz="1100">
                <a:latin typeface="Quattrocento Sans"/>
                <a:ea typeface="Quattrocento Sans"/>
                <a:cs typeface="Quattrocento Sans"/>
                <a:sym typeface="Quattrocento Sans"/>
              </a:defRPr>
            </a:lvl2pPr>
            <a:lvl3pPr marL="1371600" lvl="2"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3pPr>
            <a:lvl4pPr marL="1828800" lvl="3"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4pPr>
            <a:lvl5pPr marL="2286000" lvl="4"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5pPr>
            <a:lvl6pPr marL="2743200" lvl="5" indent="-330200" algn="l">
              <a:lnSpc>
                <a:spcPct val="100000"/>
              </a:lnSpc>
              <a:spcBef>
                <a:spcPts val="300"/>
              </a:spcBef>
              <a:spcAft>
                <a:spcPts val="0"/>
              </a:spcAft>
              <a:buClr>
                <a:schemeClr val="dk1"/>
              </a:buClr>
              <a:buSzPts val="1600"/>
              <a:buChar char="•"/>
              <a:defRPr sz="1600"/>
            </a:lvl6pPr>
            <a:lvl7pPr marL="3200400" lvl="6" indent="-330200" algn="l">
              <a:lnSpc>
                <a:spcPct val="100000"/>
              </a:lnSpc>
              <a:spcBef>
                <a:spcPts val="300"/>
              </a:spcBef>
              <a:spcAft>
                <a:spcPts val="0"/>
              </a:spcAft>
              <a:buClr>
                <a:schemeClr val="dk1"/>
              </a:buClr>
              <a:buSzPts val="1600"/>
              <a:buChar char="•"/>
              <a:defRPr sz="1600"/>
            </a:lvl7pPr>
            <a:lvl8pPr marL="3657600" lvl="7" indent="-330200" algn="l">
              <a:lnSpc>
                <a:spcPct val="100000"/>
              </a:lnSpc>
              <a:spcBef>
                <a:spcPts val="300"/>
              </a:spcBef>
              <a:spcAft>
                <a:spcPts val="0"/>
              </a:spcAft>
              <a:buClr>
                <a:schemeClr val="dk1"/>
              </a:buClr>
              <a:buSzPts val="1600"/>
              <a:buChar char="•"/>
              <a:defRPr sz="1600"/>
            </a:lvl8pPr>
            <a:lvl9pPr marL="4114800" lvl="8" indent="-330200" algn="l">
              <a:lnSpc>
                <a:spcPct val="100000"/>
              </a:lnSpc>
              <a:spcBef>
                <a:spcPts val="300"/>
              </a:spcBef>
              <a:spcAft>
                <a:spcPts val="0"/>
              </a:spcAft>
              <a:buClr>
                <a:schemeClr val="dk1"/>
              </a:buClr>
              <a:buSzPts val="1600"/>
              <a:buChar char="•"/>
              <a:defRPr sz="1600"/>
            </a:lvl9pPr>
          </a:lstStyle>
          <a:p>
            <a:endParaRPr/>
          </a:p>
        </p:txBody>
      </p:sp>
      <p:sp>
        <p:nvSpPr>
          <p:cNvPr id="790" name="Google Shape;790;p47"/>
          <p:cNvSpPr txBox="1">
            <a:spLocks noGrp="1"/>
          </p:cNvSpPr>
          <p:nvPr>
            <p:ph type="sldNum" idx="12"/>
          </p:nvPr>
        </p:nvSpPr>
        <p:spPr>
          <a:xfrm>
            <a:off x="6526866" y="4623978"/>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hank You Slide">
  <p:cSld name="1_Thank You Slide">
    <p:spTree>
      <p:nvGrpSpPr>
        <p:cNvPr id="1" name="Shape 791"/>
        <p:cNvGrpSpPr/>
        <p:nvPr/>
      </p:nvGrpSpPr>
      <p:grpSpPr>
        <a:xfrm>
          <a:off x="0" y="0"/>
          <a:ext cx="0" cy="0"/>
          <a:chOff x="0" y="0"/>
          <a:chExt cx="0" cy="0"/>
        </a:xfrm>
      </p:grpSpPr>
      <p:sp>
        <p:nvSpPr>
          <p:cNvPr id="792" name="Google Shape;792;p48"/>
          <p:cNvSpPr txBox="1">
            <a:spLocks noGrp="1"/>
          </p:cNvSpPr>
          <p:nvPr>
            <p:ph type="ftr" idx="11"/>
          </p:nvPr>
        </p:nvSpPr>
        <p:spPr>
          <a:xfrm rot="-5400000">
            <a:off x="7334759" y="2434793"/>
            <a:ext cx="2894846" cy="273915"/>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93" name="Google Shape;793;p48"/>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794" name="Google Shape;794;p48"/>
          <p:cNvSpPr/>
          <p:nvPr/>
        </p:nvSpPr>
        <p:spPr>
          <a:xfrm>
            <a:off x="-3704" y="0"/>
            <a:ext cx="9147704" cy="195486"/>
          </a:xfrm>
          <a:prstGeom prst="rect">
            <a:avLst/>
          </a:prstGeom>
          <a:solidFill>
            <a:schemeClr val="accent1"/>
          </a:solidFill>
          <a:ln w="25400" cap="flat" cmpd="sng">
            <a:solidFill>
              <a:srgbClr val="99341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795"/>
        <p:cNvGrpSpPr/>
        <p:nvPr/>
      </p:nvGrpSpPr>
      <p:grpSpPr>
        <a:xfrm>
          <a:off x="0" y="0"/>
          <a:ext cx="0" cy="0"/>
          <a:chOff x="0" y="0"/>
          <a:chExt cx="0" cy="0"/>
        </a:xfrm>
      </p:grpSpPr>
      <p:grpSp>
        <p:nvGrpSpPr>
          <p:cNvPr id="796" name="Google Shape;796;p49"/>
          <p:cNvGrpSpPr/>
          <p:nvPr/>
        </p:nvGrpSpPr>
        <p:grpSpPr>
          <a:xfrm rot="-5400000">
            <a:off x="991557" y="1064761"/>
            <a:ext cx="3088027" cy="5002513"/>
            <a:chOff x="117748" y="1"/>
            <a:chExt cx="3527025" cy="6668280"/>
          </a:xfrm>
        </p:grpSpPr>
        <p:sp>
          <p:nvSpPr>
            <p:cNvPr id="797" name="Google Shape;797;p49"/>
            <p:cNvSpPr/>
            <p:nvPr/>
          </p:nvSpPr>
          <p:spPr>
            <a:xfrm rot="5400000">
              <a:off x="2986479" y="4075771"/>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98" name="Google Shape;798;p49"/>
            <p:cNvSpPr/>
            <p:nvPr/>
          </p:nvSpPr>
          <p:spPr>
            <a:xfrm rot="5400000">
              <a:off x="2986479" y="4532666"/>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99" name="Google Shape;799;p49"/>
            <p:cNvSpPr/>
            <p:nvPr/>
          </p:nvSpPr>
          <p:spPr>
            <a:xfrm rot="5400000">
              <a:off x="2986479" y="4989560"/>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0" name="Google Shape;800;p49"/>
            <p:cNvSpPr/>
            <p:nvPr/>
          </p:nvSpPr>
          <p:spPr>
            <a:xfrm rot="5400000">
              <a:off x="2986479" y="5446455"/>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1" name="Google Shape;801;p49"/>
            <p:cNvSpPr/>
            <p:nvPr/>
          </p:nvSpPr>
          <p:spPr>
            <a:xfrm rot="5400000">
              <a:off x="2986479" y="5903350"/>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2" name="Google Shape;802;p49"/>
            <p:cNvSpPr/>
            <p:nvPr/>
          </p:nvSpPr>
          <p:spPr>
            <a:xfrm rot="5400000">
              <a:off x="2986459" y="6360275"/>
              <a:ext cx="83240" cy="86647"/>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3" name="Google Shape;803;p49"/>
            <p:cNvSpPr/>
            <p:nvPr/>
          </p:nvSpPr>
          <p:spPr>
            <a:xfrm rot="5400000">
              <a:off x="2795355" y="6583357"/>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4" name="Google Shape;804;p49"/>
            <p:cNvSpPr/>
            <p:nvPr/>
          </p:nvSpPr>
          <p:spPr>
            <a:xfrm rot="5400000">
              <a:off x="2795355" y="6126462"/>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5" name="Google Shape;805;p49"/>
            <p:cNvSpPr/>
            <p:nvPr/>
          </p:nvSpPr>
          <p:spPr>
            <a:xfrm rot="5400000">
              <a:off x="2795355" y="5669568"/>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6" name="Google Shape;806;p49"/>
            <p:cNvSpPr/>
            <p:nvPr/>
          </p:nvSpPr>
          <p:spPr>
            <a:xfrm rot="5400000">
              <a:off x="2795355" y="5212673"/>
              <a:ext cx="83200" cy="86647"/>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7" name="Google Shape;807;p49"/>
            <p:cNvSpPr/>
            <p:nvPr/>
          </p:nvSpPr>
          <p:spPr>
            <a:xfrm rot="5400000">
              <a:off x="2795355" y="4755779"/>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8" name="Google Shape;808;p49"/>
            <p:cNvSpPr/>
            <p:nvPr/>
          </p:nvSpPr>
          <p:spPr>
            <a:xfrm rot="5400000">
              <a:off x="2795355" y="4298883"/>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9" name="Google Shape;809;p49"/>
            <p:cNvSpPr/>
            <p:nvPr/>
          </p:nvSpPr>
          <p:spPr>
            <a:xfrm rot="5400000">
              <a:off x="2604232" y="4075771"/>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0" name="Google Shape;810;p49"/>
            <p:cNvSpPr/>
            <p:nvPr/>
          </p:nvSpPr>
          <p:spPr>
            <a:xfrm rot="5400000">
              <a:off x="2604232" y="4532666"/>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1" name="Google Shape;811;p49"/>
            <p:cNvSpPr/>
            <p:nvPr/>
          </p:nvSpPr>
          <p:spPr>
            <a:xfrm rot="5400000">
              <a:off x="2604232" y="4989560"/>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2" name="Google Shape;812;p49"/>
            <p:cNvSpPr/>
            <p:nvPr/>
          </p:nvSpPr>
          <p:spPr>
            <a:xfrm rot="5400000">
              <a:off x="2604232" y="5446455"/>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3" name="Google Shape;813;p49"/>
            <p:cNvSpPr/>
            <p:nvPr/>
          </p:nvSpPr>
          <p:spPr>
            <a:xfrm rot="5400000">
              <a:off x="2604232" y="5903350"/>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4" name="Google Shape;814;p49"/>
            <p:cNvSpPr/>
            <p:nvPr/>
          </p:nvSpPr>
          <p:spPr>
            <a:xfrm rot="5400000">
              <a:off x="2604212" y="6360275"/>
              <a:ext cx="83240" cy="86647"/>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5" name="Google Shape;815;p49"/>
            <p:cNvSpPr/>
            <p:nvPr/>
          </p:nvSpPr>
          <p:spPr>
            <a:xfrm rot="5400000">
              <a:off x="2413109" y="6583357"/>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6" name="Google Shape;816;p49"/>
            <p:cNvSpPr/>
            <p:nvPr/>
          </p:nvSpPr>
          <p:spPr>
            <a:xfrm rot="5400000">
              <a:off x="2413109" y="6126462"/>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7" name="Google Shape;817;p49"/>
            <p:cNvSpPr/>
            <p:nvPr/>
          </p:nvSpPr>
          <p:spPr>
            <a:xfrm rot="5400000">
              <a:off x="2413109" y="5669568"/>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8" name="Google Shape;818;p49"/>
            <p:cNvSpPr/>
            <p:nvPr/>
          </p:nvSpPr>
          <p:spPr>
            <a:xfrm rot="5400000">
              <a:off x="2413109" y="5212673"/>
              <a:ext cx="83200" cy="86647"/>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9" name="Google Shape;819;p49"/>
            <p:cNvSpPr/>
            <p:nvPr/>
          </p:nvSpPr>
          <p:spPr>
            <a:xfrm rot="5400000">
              <a:off x="2413109" y="4755779"/>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0" name="Google Shape;820;p49"/>
            <p:cNvSpPr/>
            <p:nvPr/>
          </p:nvSpPr>
          <p:spPr>
            <a:xfrm rot="5400000">
              <a:off x="2413109" y="4298883"/>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1" name="Google Shape;821;p49"/>
            <p:cNvSpPr/>
            <p:nvPr/>
          </p:nvSpPr>
          <p:spPr>
            <a:xfrm rot="5400000">
              <a:off x="2221985" y="4075771"/>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2" name="Google Shape;822;p49"/>
            <p:cNvSpPr/>
            <p:nvPr/>
          </p:nvSpPr>
          <p:spPr>
            <a:xfrm rot="5400000">
              <a:off x="2221985" y="4532666"/>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3" name="Google Shape;823;p49"/>
            <p:cNvSpPr/>
            <p:nvPr/>
          </p:nvSpPr>
          <p:spPr>
            <a:xfrm rot="5400000">
              <a:off x="2221985" y="4989560"/>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4" name="Google Shape;824;p49"/>
            <p:cNvSpPr/>
            <p:nvPr/>
          </p:nvSpPr>
          <p:spPr>
            <a:xfrm rot="5400000">
              <a:off x="2221985" y="5446455"/>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5" name="Google Shape;825;p49"/>
            <p:cNvSpPr/>
            <p:nvPr/>
          </p:nvSpPr>
          <p:spPr>
            <a:xfrm rot="5400000">
              <a:off x="2221985" y="5903350"/>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6" name="Google Shape;826;p49"/>
            <p:cNvSpPr/>
            <p:nvPr/>
          </p:nvSpPr>
          <p:spPr>
            <a:xfrm rot="5400000">
              <a:off x="2221965" y="6360275"/>
              <a:ext cx="83240" cy="86647"/>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7" name="Google Shape;827;p49"/>
            <p:cNvSpPr/>
            <p:nvPr/>
          </p:nvSpPr>
          <p:spPr>
            <a:xfrm rot="5400000">
              <a:off x="2030862" y="6583357"/>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8" name="Google Shape;828;p49"/>
            <p:cNvSpPr/>
            <p:nvPr/>
          </p:nvSpPr>
          <p:spPr>
            <a:xfrm rot="5400000">
              <a:off x="2030862" y="6126462"/>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9" name="Google Shape;829;p49"/>
            <p:cNvSpPr/>
            <p:nvPr/>
          </p:nvSpPr>
          <p:spPr>
            <a:xfrm rot="5400000">
              <a:off x="2030862" y="5669568"/>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0" name="Google Shape;830;p49"/>
            <p:cNvSpPr/>
            <p:nvPr/>
          </p:nvSpPr>
          <p:spPr>
            <a:xfrm rot="5400000">
              <a:off x="2030862" y="5212673"/>
              <a:ext cx="83200" cy="86647"/>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1" name="Google Shape;831;p49"/>
            <p:cNvSpPr/>
            <p:nvPr/>
          </p:nvSpPr>
          <p:spPr>
            <a:xfrm rot="5400000">
              <a:off x="2030862" y="4755779"/>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2" name="Google Shape;832;p49"/>
            <p:cNvSpPr/>
            <p:nvPr/>
          </p:nvSpPr>
          <p:spPr>
            <a:xfrm rot="5400000">
              <a:off x="2030862" y="4298883"/>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3" name="Google Shape;833;p49"/>
            <p:cNvSpPr/>
            <p:nvPr/>
          </p:nvSpPr>
          <p:spPr>
            <a:xfrm rot="5400000">
              <a:off x="1839738" y="4075771"/>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4" name="Google Shape;834;p49"/>
            <p:cNvSpPr/>
            <p:nvPr/>
          </p:nvSpPr>
          <p:spPr>
            <a:xfrm rot="5400000">
              <a:off x="1839738" y="4532666"/>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5" name="Google Shape;835;p49"/>
            <p:cNvSpPr/>
            <p:nvPr/>
          </p:nvSpPr>
          <p:spPr>
            <a:xfrm rot="5400000">
              <a:off x="1839738" y="4989560"/>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6" name="Google Shape;836;p49"/>
            <p:cNvSpPr/>
            <p:nvPr/>
          </p:nvSpPr>
          <p:spPr>
            <a:xfrm rot="5400000">
              <a:off x="1839738" y="5446455"/>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7" name="Google Shape;837;p49"/>
            <p:cNvSpPr/>
            <p:nvPr/>
          </p:nvSpPr>
          <p:spPr>
            <a:xfrm rot="5400000">
              <a:off x="1839738" y="5903350"/>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8" name="Google Shape;838;p49"/>
            <p:cNvSpPr/>
            <p:nvPr/>
          </p:nvSpPr>
          <p:spPr>
            <a:xfrm rot="5400000">
              <a:off x="1839718" y="6360275"/>
              <a:ext cx="83240" cy="86647"/>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9" name="Google Shape;839;p49"/>
            <p:cNvSpPr/>
            <p:nvPr/>
          </p:nvSpPr>
          <p:spPr>
            <a:xfrm rot="5400000">
              <a:off x="1648615" y="6583357"/>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0" name="Google Shape;840;p49"/>
            <p:cNvSpPr/>
            <p:nvPr/>
          </p:nvSpPr>
          <p:spPr>
            <a:xfrm rot="5400000">
              <a:off x="1648615" y="6126462"/>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1" name="Google Shape;841;p49"/>
            <p:cNvSpPr/>
            <p:nvPr/>
          </p:nvSpPr>
          <p:spPr>
            <a:xfrm rot="5400000">
              <a:off x="1648615" y="5669568"/>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2" name="Google Shape;842;p49"/>
            <p:cNvSpPr/>
            <p:nvPr/>
          </p:nvSpPr>
          <p:spPr>
            <a:xfrm rot="5400000">
              <a:off x="1648615" y="5212673"/>
              <a:ext cx="83200" cy="86647"/>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3" name="Google Shape;843;p49"/>
            <p:cNvSpPr/>
            <p:nvPr/>
          </p:nvSpPr>
          <p:spPr>
            <a:xfrm rot="5400000">
              <a:off x="1648615" y="4755779"/>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4" name="Google Shape;844;p49"/>
            <p:cNvSpPr/>
            <p:nvPr/>
          </p:nvSpPr>
          <p:spPr>
            <a:xfrm rot="5400000">
              <a:off x="1648615" y="4298883"/>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5" name="Google Shape;845;p49"/>
            <p:cNvSpPr/>
            <p:nvPr/>
          </p:nvSpPr>
          <p:spPr>
            <a:xfrm rot="5400000">
              <a:off x="1457492" y="4075771"/>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6" name="Google Shape;846;p49"/>
            <p:cNvSpPr/>
            <p:nvPr/>
          </p:nvSpPr>
          <p:spPr>
            <a:xfrm rot="5400000">
              <a:off x="1457492" y="4532666"/>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7" name="Google Shape;847;p49"/>
            <p:cNvSpPr/>
            <p:nvPr/>
          </p:nvSpPr>
          <p:spPr>
            <a:xfrm rot="5400000">
              <a:off x="1457492" y="4989560"/>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8" name="Google Shape;848;p49"/>
            <p:cNvSpPr/>
            <p:nvPr/>
          </p:nvSpPr>
          <p:spPr>
            <a:xfrm rot="5400000">
              <a:off x="1457492" y="5446455"/>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9" name="Google Shape;849;p49"/>
            <p:cNvSpPr/>
            <p:nvPr/>
          </p:nvSpPr>
          <p:spPr>
            <a:xfrm rot="5400000">
              <a:off x="1457492" y="5903350"/>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0" name="Google Shape;850;p49"/>
            <p:cNvSpPr/>
            <p:nvPr/>
          </p:nvSpPr>
          <p:spPr>
            <a:xfrm rot="5400000">
              <a:off x="1457472" y="6360275"/>
              <a:ext cx="83240" cy="86647"/>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1" name="Google Shape;851;p49"/>
            <p:cNvSpPr/>
            <p:nvPr/>
          </p:nvSpPr>
          <p:spPr>
            <a:xfrm rot="5400000">
              <a:off x="1266329" y="6583331"/>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2" name="Google Shape;852;p49"/>
            <p:cNvSpPr/>
            <p:nvPr/>
          </p:nvSpPr>
          <p:spPr>
            <a:xfrm rot="5400000">
              <a:off x="1266329" y="6126436"/>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3" name="Google Shape;853;p49"/>
            <p:cNvSpPr/>
            <p:nvPr/>
          </p:nvSpPr>
          <p:spPr>
            <a:xfrm rot="5400000">
              <a:off x="1266329" y="5669542"/>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4" name="Google Shape;854;p49"/>
            <p:cNvSpPr/>
            <p:nvPr/>
          </p:nvSpPr>
          <p:spPr>
            <a:xfrm rot="5400000">
              <a:off x="1266329" y="5212647"/>
              <a:ext cx="83200" cy="86699"/>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5" name="Google Shape;855;p49"/>
            <p:cNvSpPr/>
            <p:nvPr/>
          </p:nvSpPr>
          <p:spPr>
            <a:xfrm rot="5400000">
              <a:off x="1266329" y="4755753"/>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6" name="Google Shape;856;p49"/>
            <p:cNvSpPr/>
            <p:nvPr/>
          </p:nvSpPr>
          <p:spPr>
            <a:xfrm rot="5400000">
              <a:off x="1266329" y="4298857"/>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7" name="Google Shape;857;p49"/>
            <p:cNvSpPr/>
            <p:nvPr/>
          </p:nvSpPr>
          <p:spPr>
            <a:xfrm rot="5400000">
              <a:off x="1075169" y="4075771"/>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8" name="Google Shape;858;p49"/>
            <p:cNvSpPr/>
            <p:nvPr/>
          </p:nvSpPr>
          <p:spPr>
            <a:xfrm rot="5400000">
              <a:off x="1075169" y="4532666"/>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9" name="Google Shape;859;p49"/>
            <p:cNvSpPr/>
            <p:nvPr/>
          </p:nvSpPr>
          <p:spPr>
            <a:xfrm rot="5400000">
              <a:off x="1075169" y="4989560"/>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0" name="Google Shape;860;p49"/>
            <p:cNvSpPr/>
            <p:nvPr/>
          </p:nvSpPr>
          <p:spPr>
            <a:xfrm rot="5400000">
              <a:off x="1075169" y="5446455"/>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1" name="Google Shape;861;p49"/>
            <p:cNvSpPr/>
            <p:nvPr/>
          </p:nvSpPr>
          <p:spPr>
            <a:xfrm rot="5400000">
              <a:off x="1075169" y="5903350"/>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2" name="Google Shape;862;p49"/>
            <p:cNvSpPr/>
            <p:nvPr/>
          </p:nvSpPr>
          <p:spPr>
            <a:xfrm rot="5400000">
              <a:off x="1075149" y="6360275"/>
              <a:ext cx="83240" cy="86647"/>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3" name="Google Shape;863;p49"/>
            <p:cNvSpPr/>
            <p:nvPr/>
          </p:nvSpPr>
          <p:spPr>
            <a:xfrm rot="5400000">
              <a:off x="884046" y="6583357"/>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4" name="Google Shape;864;p49"/>
            <p:cNvSpPr/>
            <p:nvPr/>
          </p:nvSpPr>
          <p:spPr>
            <a:xfrm rot="5400000">
              <a:off x="884046" y="6126462"/>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5" name="Google Shape;865;p49"/>
            <p:cNvSpPr/>
            <p:nvPr/>
          </p:nvSpPr>
          <p:spPr>
            <a:xfrm rot="5400000">
              <a:off x="884046" y="5669568"/>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6" name="Google Shape;866;p49"/>
            <p:cNvSpPr/>
            <p:nvPr/>
          </p:nvSpPr>
          <p:spPr>
            <a:xfrm rot="5400000">
              <a:off x="884046" y="5212673"/>
              <a:ext cx="83200" cy="86647"/>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7" name="Google Shape;867;p49"/>
            <p:cNvSpPr/>
            <p:nvPr/>
          </p:nvSpPr>
          <p:spPr>
            <a:xfrm rot="5400000">
              <a:off x="884046" y="4755779"/>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8" name="Google Shape;868;p49"/>
            <p:cNvSpPr/>
            <p:nvPr/>
          </p:nvSpPr>
          <p:spPr>
            <a:xfrm rot="5400000">
              <a:off x="884046" y="4298883"/>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9" name="Google Shape;869;p49"/>
            <p:cNvSpPr/>
            <p:nvPr/>
          </p:nvSpPr>
          <p:spPr>
            <a:xfrm rot="5400000">
              <a:off x="692922" y="4075771"/>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0" name="Google Shape;870;p49"/>
            <p:cNvSpPr/>
            <p:nvPr/>
          </p:nvSpPr>
          <p:spPr>
            <a:xfrm rot="5400000">
              <a:off x="692922" y="4532666"/>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1" name="Google Shape;871;p49"/>
            <p:cNvSpPr/>
            <p:nvPr/>
          </p:nvSpPr>
          <p:spPr>
            <a:xfrm rot="5400000">
              <a:off x="692922" y="4989560"/>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2" name="Google Shape;872;p49"/>
            <p:cNvSpPr/>
            <p:nvPr/>
          </p:nvSpPr>
          <p:spPr>
            <a:xfrm rot="5400000">
              <a:off x="692922" y="5446455"/>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3" name="Google Shape;873;p49"/>
            <p:cNvSpPr/>
            <p:nvPr/>
          </p:nvSpPr>
          <p:spPr>
            <a:xfrm rot="5400000">
              <a:off x="692922" y="5903350"/>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4" name="Google Shape;874;p49"/>
            <p:cNvSpPr/>
            <p:nvPr/>
          </p:nvSpPr>
          <p:spPr>
            <a:xfrm rot="5400000">
              <a:off x="692902" y="6360275"/>
              <a:ext cx="83240" cy="86647"/>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5" name="Google Shape;875;p49"/>
            <p:cNvSpPr/>
            <p:nvPr/>
          </p:nvSpPr>
          <p:spPr>
            <a:xfrm rot="5400000">
              <a:off x="501799" y="6583357"/>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6" name="Google Shape;876;p49"/>
            <p:cNvSpPr/>
            <p:nvPr/>
          </p:nvSpPr>
          <p:spPr>
            <a:xfrm rot="5400000">
              <a:off x="501799" y="6126462"/>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7" name="Google Shape;877;p49"/>
            <p:cNvSpPr/>
            <p:nvPr/>
          </p:nvSpPr>
          <p:spPr>
            <a:xfrm rot="5400000">
              <a:off x="501799" y="5669568"/>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8" name="Google Shape;878;p49"/>
            <p:cNvSpPr/>
            <p:nvPr/>
          </p:nvSpPr>
          <p:spPr>
            <a:xfrm rot="5400000">
              <a:off x="501799" y="5212673"/>
              <a:ext cx="83200" cy="86647"/>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9" name="Google Shape;879;p49"/>
            <p:cNvSpPr/>
            <p:nvPr/>
          </p:nvSpPr>
          <p:spPr>
            <a:xfrm rot="5400000">
              <a:off x="501799" y="4755779"/>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0" name="Google Shape;880;p49"/>
            <p:cNvSpPr/>
            <p:nvPr/>
          </p:nvSpPr>
          <p:spPr>
            <a:xfrm rot="5400000">
              <a:off x="501799" y="4298883"/>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1" name="Google Shape;881;p49"/>
            <p:cNvSpPr/>
            <p:nvPr/>
          </p:nvSpPr>
          <p:spPr>
            <a:xfrm rot="5400000">
              <a:off x="310637" y="4075745"/>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2" name="Google Shape;882;p49"/>
            <p:cNvSpPr/>
            <p:nvPr/>
          </p:nvSpPr>
          <p:spPr>
            <a:xfrm rot="5400000">
              <a:off x="310637" y="4532640"/>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3" name="Google Shape;883;p49"/>
            <p:cNvSpPr/>
            <p:nvPr/>
          </p:nvSpPr>
          <p:spPr>
            <a:xfrm rot="5400000">
              <a:off x="310637" y="4989534"/>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4" name="Google Shape;884;p49"/>
            <p:cNvSpPr/>
            <p:nvPr/>
          </p:nvSpPr>
          <p:spPr>
            <a:xfrm rot="5400000">
              <a:off x="310637" y="5446429"/>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5" name="Google Shape;885;p49"/>
            <p:cNvSpPr/>
            <p:nvPr/>
          </p:nvSpPr>
          <p:spPr>
            <a:xfrm rot="5400000">
              <a:off x="310637" y="5903324"/>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6" name="Google Shape;886;p49"/>
            <p:cNvSpPr/>
            <p:nvPr/>
          </p:nvSpPr>
          <p:spPr>
            <a:xfrm rot="5400000">
              <a:off x="310616" y="6360249"/>
              <a:ext cx="83242" cy="86699"/>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7" name="Google Shape;887;p49"/>
            <p:cNvSpPr/>
            <p:nvPr/>
          </p:nvSpPr>
          <p:spPr>
            <a:xfrm rot="5400000">
              <a:off x="119471" y="6583357"/>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8" name="Google Shape;888;p49"/>
            <p:cNvSpPr/>
            <p:nvPr/>
          </p:nvSpPr>
          <p:spPr>
            <a:xfrm rot="5400000">
              <a:off x="119471" y="6126462"/>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9" name="Google Shape;889;p49"/>
            <p:cNvSpPr/>
            <p:nvPr/>
          </p:nvSpPr>
          <p:spPr>
            <a:xfrm rot="5400000">
              <a:off x="119471" y="5669568"/>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0" name="Google Shape;890;p49"/>
            <p:cNvSpPr/>
            <p:nvPr/>
          </p:nvSpPr>
          <p:spPr>
            <a:xfrm rot="5400000">
              <a:off x="119471" y="5212673"/>
              <a:ext cx="83200" cy="86647"/>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1" name="Google Shape;891;p49"/>
            <p:cNvSpPr/>
            <p:nvPr/>
          </p:nvSpPr>
          <p:spPr>
            <a:xfrm rot="5400000">
              <a:off x="119471" y="4755779"/>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2" name="Google Shape;892;p49"/>
            <p:cNvSpPr/>
            <p:nvPr/>
          </p:nvSpPr>
          <p:spPr>
            <a:xfrm rot="5400000">
              <a:off x="119471" y="4298883"/>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3" name="Google Shape;893;p49"/>
            <p:cNvSpPr/>
            <p:nvPr/>
          </p:nvSpPr>
          <p:spPr>
            <a:xfrm rot="5400000">
              <a:off x="3368726" y="4075771"/>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4" name="Google Shape;894;p49"/>
            <p:cNvSpPr/>
            <p:nvPr/>
          </p:nvSpPr>
          <p:spPr>
            <a:xfrm rot="5400000">
              <a:off x="3368726" y="4532666"/>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5" name="Google Shape;895;p49"/>
            <p:cNvSpPr/>
            <p:nvPr/>
          </p:nvSpPr>
          <p:spPr>
            <a:xfrm rot="5400000">
              <a:off x="3368726" y="4989560"/>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6" name="Google Shape;896;p49"/>
            <p:cNvSpPr/>
            <p:nvPr/>
          </p:nvSpPr>
          <p:spPr>
            <a:xfrm rot="5400000">
              <a:off x="3368726" y="5446455"/>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7" name="Google Shape;897;p49"/>
            <p:cNvSpPr/>
            <p:nvPr/>
          </p:nvSpPr>
          <p:spPr>
            <a:xfrm rot="5400000">
              <a:off x="3368726" y="5903350"/>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8" name="Google Shape;898;p49"/>
            <p:cNvSpPr/>
            <p:nvPr/>
          </p:nvSpPr>
          <p:spPr>
            <a:xfrm rot="5400000">
              <a:off x="3368706" y="6360275"/>
              <a:ext cx="83240" cy="86647"/>
            </a:xfrm>
            <a:custGeom>
              <a:avLst/>
              <a:gdLst/>
              <a:ahLst/>
              <a:cxnLst/>
              <a:rect l="l" t="t" r="r" b="b"/>
              <a:pathLst>
                <a:path w="184308" h="160496" extrusionOk="0">
                  <a:moveTo>
                    <a:pt x="184309"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9" name="Google Shape;899;p49"/>
            <p:cNvSpPr/>
            <p:nvPr/>
          </p:nvSpPr>
          <p:spPr>
            <a:xfrm rot="5400000">
              <a:off x="3177602" y="6583357"/>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0" name="Google Shape;900;p49"/>
            <p:cNvSpPr/>
            <p:nvPr/>
          </p:nvSpPr>
          <p:spPr>
            <a:xfrm rot="5400000">
              <a:off x="3177602" y="6126462"/>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1" name="Google Shape;901;p49"/>
            <p:cNvSpPr/>
            <p:nvPr/>
          </p:nvSpPr>
          <p:spPr>
            <a:xfrm rot="5400000">
              <a:off x="3177602" y="5669568"/>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2" name="Google Shape;902;p49"/>
            <p:cNvSpPr/>
            <p:nvPr/>
          </p:nvSpPr>
          <p:spPr>
            <a:xfrm rot="5400000">
              <a:off x="3177602" y="5212673"/>
              <a:ext cx="83200" cy="86647"/>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3" name="Google Shape;903;p49"/>
            <p:cNvSpPr/>
            <p:nvPr/>
          </p:nvSpPr>
          <p:spPr>
            <a:xfrm rot="5400000">
              <a:off x="3177602" y="4755779"/>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4" name="Google Shape;904;p49"/>
            <p:cNvSpPr/>
            <p:nvPr/>
          </p:nvSpPr>
          <p:spPr>
            <a:xfrm rot="5400000">
              <a:off x="3177602" y="4298883"/>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5" name="Google Shape;905;p49"/>
            <p:cNvSpPr/>
            <p:nvPr/>
          </p:nvSpPr>
          <p:spPr>
            <a:xfrm rot="5400000">
              <a:off x="2986479" y="-1723"/>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6" name="Google Shape;906;p49"/>
            <p:cNvSpPr/>
            <p:nvPr/>
          </p:nvSpPr>
          <p:spPr>
            <a:xfrm rot="5400000">
              <a:off x="2986479" y="455172"/>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7" name="Google Shape;907;p49"/>
            <p:cNvSpPr/>
            <p:nvPr/>
          </p:nvSpPr>
          <p:spPr>
            <a:xfrm rot="5400000">
              <a:off x="2986479" y="912066"/>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8" name="Google Shape;908;p49"/>
            <p:cNvSpPr/>
            <p:nvPr/>
          </p:nvSpPr>
          <p:spPr>
            <a:xfrm rot="5400000">
              <a:off x="2986479" y="1368961"/>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9" name="Google Shape;909;p49"/>
            <p:cNvSpPr/>
            <p:nvPr/>
          </p:nvSpPr>
          <p:spPr>
            <a:xfrm rot="5400000">
              <a:off x="2986479" y="1825856"/>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0" name="Google Shape;910;p49"/>
            <p:cNvSpPr/>
            <p:nvPr/>
          </p:nvSpPr>
          <p:spPr>
            <a:xfrm rot="5400000">
              <a:off x="2986459" y="2282781"/>
              <a:ext cx="83240" cy="86647"/>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1" name="Google Shape;911;p49"/>
            <p:cNvSpPr/>
            <p:nvPr/>
          </p:nvSpPr>
          <p:spPr>
            <a:xfrm rot="5400000">
              <a:off x="2986479" y="2739708"/>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2" name="Google Shape;912;p49"/>
            <p:cNvSpPr/>
            <p:nvPr/>
          </p:nvSpPr>
          <p:spPr>
            <a:xfrm rot="5400000">
              <a:off x="2986479" y="3196603"/>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3" name="Google Shape;913;p49"/>
            <p:cNvSpPr/>
            <p:nvPr/>
          </p:nvSpPr>
          <p:spPr>
            <a:xfrm rot="5400000">
              <a:off x="2986479" y="3653497"/>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4" name="Google Shape;914;p49"/>
            <p:cNvSpPr/>
            <p:nvPr/>
          </p:nvSpPr>
          <p:spPr>
            <a:xfrm rot="5400000">
              <a:off x="2795355" y="3876609"/>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5" name="Google Shape;915;p49"/>
            <p:cNvSpPr/>
            <p:nvPr/>
          </p:nvSpPr>
          <p:spPr>
            <a:xfrm rot="5400000">
              <a:off x="2795355" y="3419715"/>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6" name="Google Shape;916;p49"/>
            <p:cNvSpPr/>
            <p:nvPr/>
          </p:nvSpPr>
          <p:spPr>
            <a:xfrm rot="5400000">
              <a:off x="2795355" y="2962820"/>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7" name="Google Shape;917;p49"/>
            <p:cNvSpPr/>
            <p:nvPr/>
          </p:nvSpPr>
          <p:spPr>
            <a:xfrm rot="5400000">
              <a:off x="2795355" y="2505863"/>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8" name="Google Shape;918;p49"/>
            <p:cNvSpPr/>
            <p:nvPr/>
          </p:nvSpPr>
          <p:spPr>
            <a:xfrm rot="5400000">
              <a:off x="2795355" y="2048968"/>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9" name="Google Shape;919;p49"/>
            <p:cNvSpPr/>
            <p:nvPr/>
          </p:nvSpPr>
          <p:spPr>
            <a:xfrm rot="5400000">
              <a:off x="2795355" y="1592074"/>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0" name="Google Shape;920;p49"/>
            <p:cNvSpPr/>
            <p:nvPr/>
          </p:nvSpPr>
          <p:spPr>
            <a:xfrm rot="5400000">
              <a:off x="2795355" y="1135179"/>
              <a:ext cx="83200" cy="86647"/>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1" name="Google Shape;921;p49"/>
            <p:cNvSpPr/>
            <p:nvPr/>
          </p:nvSpPr>
          <p:spPr>
            <a:xfrm rot="5400000">
              <a:off x="2795355" y="678285"/>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2" name="Google Shape;922;p49"/>
            <p:cNvSpPr/>
            <p:nvPr/>
          </p:nvSpPr>
          <p:spPr>
            <a:xfrm rot="5400000">
              <a:off x="2795355" y="221389"/>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3" name="Google Shape;923;p49"/>
            <p:cNvSpPr/>
            <p:nvPr/>
          </p:nvSpPr>
          <p:spPr>
            <a:xfrm rot="5400000">
              <a:off x="2604232" y="-1723"/>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4" name="Google Shape;924;p49"/>
            <p:cNvSpPr/>
            <p:nvPr/>
          </p:nvSpPr>
          <p:spPr>
            <a:xfrm rot="5400000">
              <a:off x="2604232" y="455172"/>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5" name="Google Shape;925;p49"/>
            <p:cNvSpPr/>
            <p:nvPr/>
          </p:nvSpPr>
          <p:spPr>
            <a:xfrm rot="5400000">
              <a:off x="2604232" y="912066"/>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6" name="Google Shape;926;p49"/>
            <p:cNvSpPr/>
            <p:nvPr/>
          </p:nvSpPr>
          <p:spPr>
            <a:xfrm rot="5400000">
              <a:off x="2604232" y="1368961"/>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7" name="Google Shape;927;p49"/>
            <p:cNvSpPr/>
            <p:nvPr/>
          </p:nvSpPr>
          <p:spPr>
            <a:xfrm rot="5400000">
              <a:off x="2604232" y="1825856"/>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8" name="Google Shape;928;p49"/>
            <p:cNvSpPr/>
            <p:nvPr/>
          </p:nvSpPr>
          <p:spPr>
            <a:xfrm rot="5400000">
              <a:off x="2604212" y="2282781"/>
              <a:ext cx="83240" cy="86647"/>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9" name="Google Shape;929;p49"/>
            <p:cNvSpPr/>
            <p:nvPr/>
          </p:nvSpPr>
          <p:spPr>
            <a:xfrm rot="5400000">
              <a:off x="2604232" y="2739708"/>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0" name="Google Shape;930;p49"/>
            <p:cNvSpPr/>
            <p:nvPr/>
          </p:nvSpPr>
          <p:spPr>
            <a:xfrm rot="5400000">
              <a:off x="2604232" y="3196603"/>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1" name="Google Shape;931;p49"/>
            <p:cNvSpPr/>
            <p:nvPr/>
          </p:nvSpPr>
          <p:spPr>
            <a:xfrm rot="5400000">
              <a:off x="2604232" y="3653497"/>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2" name="Google Shape;932;p49"/>
            <p:cNvSpPr/>
            <p:nvPr/>
          </p:nvSpPr>
          <p:spPr>
            <a:xfrm rot="5400000">
              <a:off x="2413109" y="3876609"/>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3" name="Google Shape;933;p49"/>
            <p:cNvSpPr/>
            <p:nvPr/>
          </p:nvSpPr>
          <p:spPr>
            <a:xfrm rot="5400000">
              <a:off x="2413109" y="3419715"/>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4" name="Google Shape;934;p49"/>
            <p:cNvSpPr/>
            <p:nvPr/>
          </p:nvSpPr>
          <p:spPr>
            <a:xfrm rot="5400000">
              <a:off x="2413109" y="2962820"/>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5" name="Google Shape;935;p49"/>
            <p:cNvSpPr/>
            <p:nvPr/>
          </p:nvSpPr>
          <p:spPr>
            <a:xfrm rot="5400000">
              <a:off x="2413109" y="2505863"/>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6" name="Google Shape;936;p49"/>
            <p:cNvSpPr/>
            <p:nvPr/>
          </p:nvSpPr>
          <p:spPr>
            <a:xfrm rot="5400000">
              <a:off x="2413109" y="2048968"/>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7" name="Google Shape;937;p49"/>
            <p:cNvSpPr/>
            <p:nvPr/>
          </p:nvSpPr>
          <p:spPr>
            <a:xfrm rot="5400000">
              <a:off x="2413109" y="1592074"/>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8" name="Google Shape;938;p49"/>
            <p:cNvSpPr/>
            <p:nvPr/>
          </p:nvSpPr>
          <p:spPr>
            <a:xfrm rot="5400000">
              <a:off x="2413109" y="1135179"/>
              <a:ext cx="83200" cy="86647"/>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9" name="Google Shape;939;p49"/>
            <p:cNvSpPr/>
            <p:nvPr/>
          </p:nvSpPr>
          <p:spPr>
            <a:xfrm rot="5400000">
              <a:off x="2413109" y="678285"/>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0" name="Google Shape;940;p49"/>
            <p:cNvSpPr/>
            <p:nvPr/>
          </p:nvSpPr>
          <p:spPr>
            <a:xfrm rot="5400000">
              <a:off x="2413109" y="221389"/>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1" name="Google Shape;941;p49"/>
            <p:cNvSpPr/>
            <p:nvPr/>
          </p:nvSpPr>
          <p:spPr>
            <a:xfrm rot="5400000">
              <a:off x="2221985" y="-1723"/>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2" name="Google Shape;942;p49"/>
            <p:cNvSpPr/>
            <p:nvPr/>
          </p:nvSpPr>
          <p:spPr>
            <a:xfrm rot="5400000">
              <a:off x="2221985" y="455172"/>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3" name="Google Shape;943;p49"/>
            <p:cNvSpPr/>
            <p:nvPr/>
          </p:nvSpPr>
          <p:spPr>
            <a:xfrm rot="5400000">
              <a:off x="2221985" y="912066"/>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4" name="Google Shape;944;p49"/>
            <p:cNvSpPr/>
            <p:nvPr/>
          </p:nvSpPr>
          <p:spPr>
            <a:xfrm rot="5400000">
              <a:off x="2221985" y="1368961"/>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5" name="Google Shape;945;p49"/>
            <p:cNvSpPr/>
            <p:nvPr/>
          </p:nvSpPr>
          <p:spPr>
            <a:xfrm rot="5400000">
              <a:off x="2221985" y="1825856"/>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6" name="Google Shape;946;p49"/>
            <p:cNvSpPr/>
            <p:nvPr/>
          </p:nvSpPr>
          <p:spPr>
            <a:xfrm rot="5400000">
              <a:off x="2221965" y="2282781"/>
              <a:ext cx="83240" cy="86647"/>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7" name="Google Shape;947;p49"/>
            <p:cNvSpPr/>
            <p:nvPr/>
          </p:nvSpPr>
          <p:spPr>
            <a:xfrm rot="5400000">
              <a:off x="2221985" y="2739708"/>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8" name="Google Shape;948;p49"/>
            <p:cNvSpPr/>
            <p:nvPr/>
          </p:nvSpPr>
          <p:spPr>
            <a:xfrm rot="5400000">
              <a:off x="2221985" y="3196603"/>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9" name="Google Shape;949;p49"/>
            <p:cNvSpPr/>
            <p:nvPr/>
          </p:nvSpPr>
          <p:spPr>
            <a:xfrm rot="5400000">
              <a:off x="2221985" y="3653497"/>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0" name="Google Shape;950;p49"/>
            <p:cNvSpPr/>
            <p:nvPr/>
          </p:nvSpPr>
          <p:spPr>
            <a:xfrm rot="5400000">
              <a:off x="2030862" y="3876609"/>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1" name="Google Shape;951;p49"/>
            <p:cNvSpPr/>
            <p:nvPr/>
          </p:nvSpPr>
          <p:spPr>
            <a:xfrm rot="5400000">
              <a:off x="2030862" y="3419715"/>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2" name="Google Shape;952;p49"/>
            <p:cNvSpPr/>
            <p:nvPr/>
          </p:nvSpPr>
          <p:spPr>
            <a:xfrm rot="5400000">
              <a:off x="2030862" y="2962820"/>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3" name="Google Shape;953;p49"/>
            <p:cNvSpPr/>
            <p:nvPr/>
          </p:nvSpPr>
          <p:spPr>
            <a:xfrm rot="5400000">
              <a:off x="2030862" y="2505863"/>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4" name="Google Shape;954;p49"/>
            <p:cNvSpPr/>
            <p:nvPr/>
          </p:nvSpPr>
          <p:spPr>
            <a:xfrm rot="5400000">
              <a:off x="2030862" y="2048968"/>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5" name="Google Shape;955;p49"/>
            <p:cNvSpPr/>
            <p:nvPr/>
          </p:nvSpPr>
          <p:spPr>
            <a:xfrm rot="5400000">
              <a:off x="2030862" y="1592074"/>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6" name="Google Shape;956;p49"/>
            <p:cNvSpPr/>
            <p:nvPr/>
          </p:nvSpPr>
          <p:spPr>
            <a:xfrm rot="5400000">
              <a:off x="2030862" y="1135179"/>
              <a:ext cx="83200" cy="86647"/>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7" name="Google Shape;957;p49"/>
            <p:cNvSpPr/>
            <p:nvPr/>
          </p:nvSpPr>
          <p:spPr>
            <a:xfrm rot="5400000">
              <a:off x="2030862" y="678285"/>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8" name="Google Shape;958;p49"/>
            <p:cNvSpPr/>
            <p:nvPr/>
          </p:nvSpPr>
          <p:spPr>
            <a:xfrm rot="5400000">
              <a:off x="2030862" y="221389"/>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9" name="Google Shape;959;p49"/>
            <p:cNvSpPr/>
            <p:nvPr/>
          </p:nvSpPr>
          <p:spPr>
            <a:xfrm rot="5400000">
              <a:off x="1839738" y="-1723"/>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0" name="Google Shape;960;p49"/>
            <p:cNvSpPr/>
            <p:nvPr/>
          </p:nvSpPr>
          <p:spPr>
            <a:xfrm rot="5400000">
              <a:off x="1839738" y="455172"/>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1" name="Google Shape;961;p49"/>
            <p:cNvSpPr/>
            <p:nvPr/>
          </p:nvSpPr>
          <p:spPr>
            <a:xfrm rot="5400000">
              <a:off x="1839738" y="912066"/>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2" name="Google Shape;962;p49"/>
            <p:cNvSpPr/>
            <p:nvPr/>
          </p:nvSpPr>
          <p:spPr>
            <a:xfrm rot="5400000">
              <a:off x="1839738" y="1368961"/>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3" name="Google Shape;963;p49"/>
            <p:cNvSpPr/>
            <p:nvPr/>
          </p:nvSpPr>
          <p:spPr>
            <a:xfrm rot="5400000">
              <a:off x="1839738" y="1825856"/>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4" name="Google Shape;964;p49"/>
            <p:cNvSpPr/>
            <p:nvPr/>
          </p:nvSpPr>
          <p:spPr>
            <a:xfrm rot="5400000">
              <a:off x="1839718" y="2282781"/>
              <a:ext cx="83240" cy="86647"/>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5" name="Google Shape;965;p49"/>
            <p:cNvSpPr/>
            <p:nvPr/>
          </p:nvSpPr>
          <p:spPr>
            <a:xfrm rot="5400000">
              <a:off x="1839738" y="2739708"/>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6" name="Google Shape;966;p49"/>
            <p:cNvSpPr/>
            <p:nvPr/>
          </p:nvSpPr>
          <p:spPr>
            <a:xfrm rot="5400000">
              <a:off x="1839738" y="3196603"/>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7" name="Google Shape;967;p49"/>
            <p:cNvSpPr/>
            <p:nvPr/>
          </p:nvSpPr>
          <p:spPr>
            <a:xfrm rot="5400000">
              <a:off x="1839738" y="3653497"/>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8" name="Google Shape;968;p49"/>
            <p:cNvSpPr/>
            <p:nvPr/>
          </p:nvSpPr>
          <p:spPr>
            <a:xfrm rot="5400000">
              <a:off x="1648615" y="3876609"/>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9" name="Google Shape;969;p49"/>
            <p:cNvSpPr/>
            <p:nvPr/>
          </p:nvSpPr>
          <p:spPr>
            <a:xfrm rot="5400000">
              <a:off x="1648615" y="3419715"/>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0" name="Google Shape;970;p49"/>
            <p:cNvSpPr/>
            <p:nvPr/>
          </p:nvSpPr>
          <p:spPr>
            <a:xfrm rot="5400000">
              <a:off x="1648615" y="2962820"/>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1" name="Google Shape;971;p49"/>
            <p:cNvSpPr/>
            <p:nvPr/>
          </p:nvSpPr>
          <p:spPr>
            <a:xfrm rot="5400000">
              <a:off x="1648615" y="2505863"/>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2" name="Google Shape;972;p49"/>
            <p:cNvSpPr/>
            <p:nvPr/>
          </p:nvSpPr>
          <p:spPr>
            <a:xfrm rot="5400000">
              <a:off x="1648615" y="2048968"/>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3" name="Google Shape;973;p49"/>
            <p:cNvSpPr/>
            <p:nvPr/>
          </p:nvSpPr>
          <p:spPr>
            <a:xfrm rot="5400000">
              <a:off x="1648615" y="1592074"/>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4" name="Google Shape;974;p49"/>
            <p:cNvSpPr/>
            <p:nvPr/>
          </p:nvSpPr>
          <p:spPr>
            <a:xfrm rot="5400000">
              <a:off x="1648615" y="1135179"/>
              <a:ext cx="83200" cy="86647"/>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5" name="Google Shape;975;p49"/>
            <p:cNvSpPr/>
            <p:nvPr/>
          </p:nvSpPr>
          <p:spPr>
            <a:xfrm rot="5400000">
              <a:off x="1648615" y="678285"/>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6" name="Google Shape;976;p49"/>
            <p:cNvSpPr/>
            <p:nvPr/>
          </p:nvSpPr>
          <p:spPr>
            <a:xfrm rot="5400000">
              <a:off x="1648615" y="221389"/>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7" name="Google Shape;977;p49"/>
            <p:cNvSpPr/>
            <p:nvPr/>
          </p:nvSpPr>
          <p:spPr>
            <a:xfrm rot="5400000">
              <a:off x="1457492" y="-1723"/>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8" name="Google Shape;978;p49"/>
            <p:cNvSpPr/>
            <p:nvPr/>
          </p:nvSpPr>
          <p:spPr>
            <a:xfrm rot="5400000">
              <a:off x="1457492" y="455172"/>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9" name="Google Shape;979;p49"/>
            <p:cNvSpPr/>
            <p:nvPr/>
          </p:nvSpPr>
          <p:spPr>
            <a:xfrm rot="5400000">
              <a:off x="1457492" y="912066"/>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0" name="Google Shape;980;p49"/>
            <p:cNvSpPr/>
            <p:nvPr/>
          </p:nvSpPr>
          <p:spPr>
            <a:xfrm rot="5400000">
              <a:off x="1457492" y="1368961"/>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1" name="Google Shape;981;p49"/>
            <p:cNvSpPr/>
            <p:nvPr/>
          </p:nvSpPr>
          <p:spPr>
            <a:xfrm rot="5400000">
              <a:off x="1457492" y="1825856"/>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2" name="Google Shape;982;p49"/>
            <p:cNvSpPr/>
            <p:nvPr/>
          </p:nvSpPr>
          <p:spPr>
            <a:xfrm rot="5400000">
              <a:off x="1457472" y="2282781"/>
              <a:ext cx="83240" cy="86647"/>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3" name="Google Shape;983;p49"/>
            <p:cNvSpPr/>
            <p:nvPr/>
          </p:nvSpPr>
          <p:spPr>
            <a:xfrm rot="5400000">
              <a:off x="1457492" y="2739708"/>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4" name="Google Shape;984;p49"/>
            <p:cNvSpPr/>
            <p:nvPr/>
          </p:nvSpPr>
          <p:spPr>
            <a:xfrm rot="5400000">
              <a:off x="1457492" y="3196603"/>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5" name="Google Shape;985;p49"/>
            <p:cNvSpPr/>
            <p:nvPr/>
          </p:nvSpPr>
          <p:spPr>
            <a:xfrm rot="5400000">
              <a:off x="1457492" y="3653497"/>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6" name="Google Shape;986;p49"/>
            <p:cNvSpPr/>
            <p:nvPr/>
          </p:nvSpPr>
          <p:spPr>
            <a:xfrm rot="5400000">
              <a:off x="1266329" y="3876583"/>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7" name="Google Shape;987;p49"/>
            <p:cNvSpPr/>
            <p:nvPr/>
          </p:nvSpPr>
          <p:spPr>
            <a:xfrm rot="5400000">
              <a:off x="1266329" y="3419689"/>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8" name="Google Shape;988;p49"/>
            <p:cNvSpPr/>
            <p:nvPr/>
          </p:nvSpPr>
          <p:spPr>
            <a:xfrm rot="5400000">
              <a:off x="1266329" y="2962794"/>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9" name="Google Shape;989;p49"/>
            <p:cNvSpPr/>
            <p:nvPr/>
          </p:nvSpPr>
          <p:spPr>
            <a:xfrm rot="5400000">
              <a:off x="1266329" y="2505837"/>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0" name="Google Shape;990;p49"/>
            <p:cNvSpPr/>
            <p:nvPr/>
          </p:nvSpPr>
          <p:spPr>
            <a:xfrm rot="5400000">
              <a:off x="1266329" y="2048942"/>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1" name="Google Shape;991;p49"/>
            <p:cNvSpPr/>
            <p:nvPr/>
          </p:nvSpPr>
          <p:spPr>
            <a:xfrm rot="5400000">
              <a:off x="1266329" y="1592048"/>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2" name="Google Shape;992;p49"/>
            <p:cNvSpPr/>
            <p:nvPr/>
          </p:nvSpPr>
          <p:spPr>
            <a:xfrm rot="5400000">
              <a:off x="1266329" y="1135153"/>
              <a:ext cx="83200" cy="86699"/>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3" name="Google Shape;993;p49"/>
            <p:cNvSpPr/>
            <p:nvPr/>
          </p:nvSpPr>
          <p:spPr>
            <a:xfrm rot="5400000">
              <a:off x="1266329" y="678259"/>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4" name="Google Shape;994;p49"/>
            <p:cNvSpPr/>
            <p:nvPr/>
          </p:nvSpPr>
          <p:spPr>
            <a:xfrm rot="5400000">
              <a:off x="1266329" y="221363"/>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5" name="Google Shape;995;p49"/>
            <p:cNvSpPr/>
            <p:nvPr/>
          </p:nvSpPr>
          <p:spPr>
            <a:xfrm rot="5400000">
              <a:off x="1075169" y="-1723"/>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6" name="Google Shape;996;p49"/>
            <p:cNvSpPr/>
            <p:nvPr/>
          </p:nvSpPr>
          <p:spPr>
            <a:xfrm rot="5400000">
              <a:off x="1075169" y="455172"/>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7" name="Google Shape;997;p49"/>
            <p:cNvSpPr/>
            <p:nvPr/>
          </p:nvSpPr>
          <p:spPr>
            <a:xfrm rot="5400000">
              <a:off x="1075169" y="912066"/>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8" name="Google Shape;998;p49"/>
            <p:cNvSpPr/>
            <p:nvPr/>
          </p:nvSpPr>
          <p:spPr>
            <a:xfrm rot="5400000">
              <a:off x="1075169" y="1368961"/>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9" name="Google Shape;999;p49"/>
            <p:cNvSpPr/>
            <p:nvPr/>
          </p:nvSpPr>
          <p:spPr>
            <a:xfrm rot="5400000">
              <a:off x="1075169" y="1825856"/>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0" name="Google Shape;1000;p49"/>
            <p:cNvSpPr/>
            <p:nvPr/>
          </p:nvSpPr>
          <p:spPr>
            <a:xfrm rot="5400000">
              <a:off x="1075149" y="2282781"/>
              <a:ext cx="83240" cy="86647"/>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1" name="Google Shape;1001;p49"/>
            <p:cNvSpPr/>
            <p:nvPr/>
          </p:nvSpPr>
          <p:spPr>
            <a:xfrm rot="5400000">
              <a:off x="1075169" y="2739708"/>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2" name="Google Shape;1002;p49"/>
            <p:cNvSpPr/>
            <p:nvPr/>
          </p:nvSpPr>
          <p:spPr>
            <a:xfrm rot="5400000">
              <a:off x="1075169" y="3196603"/>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3" name="Google Shape;1003;p49"/>
            <p:cNvSpPr/>
            <p:nvPr/>
          </p:nvSpPr>
          <p:spPr>
            <a:xfrm rot="5400000">
              <a:off x="1075169" y="3653497"/>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4" name="Google Shape;1004;p49"/>
            <p:cNvSpPr/>
            <p:nvPr/>
          </p:nvSpPr>
          <p:spPr>
            <a:xfrm rot="5400000">
              <a:off x="884046" y="3876609"/>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5" name="Google Shape;1005;p49"/>
            <p:cNvSpPr/>
            <p:nvPr/>
          </p:nvSpPr>
          <p:spPr>
            <a:xfrm rot="5400000">
              <a:off x="884046" y="3419715"/>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6" name="Google Shape;1006;p49"/>
            <p:cNvSpPr/>
            <p:nvPr/>
          </p:nvSpPr>
          <p:spPr>
            <a:xfrm rot="5400000">
              <a:off x="884046" y="2962820"/>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7" name="Google Shape;1007;p49"/>
            <p:cNvSpPr/>
            <p:nvPr/>
          </p:nvSpPr>
          <p:spPr>
            <a:xfrm rot="5400000">
              <a:off x="884046" y="2505863"/>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8" name="Google Shape;1008;p49"/>
            <p:cNvSpPr/>
            <p:nvPr/>
          </p:nvSpPr>
          <p:spPr>
            <a:xfrm rot="5400000">
              <a:off x="884046" y="2048968"/>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9" name="Google Shape;1009;p49"/>
            <p:cNvSpPr/>
            <p:nvPr/>
          </p:nvSpPr>
          <p:spPr>
            <a:xfrm rot="5400000">
              <a:off x="884046" y="1592074"/>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0" name="Google Shape;1010;p49"/>
            <p:cNvSpPr/>
            <p:nvPr/>
          </p:nvSpPr>
          <p:spPr>
            <a:xfrm rot="5400000">
              <a:off x="884046" y="1135179"/>
              <a:ext cx="83200" cy="86647"/>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1" name="Google Shape;1011;p49"/>
            <p:cNvSpPr/>
            <p:nvPr/>
          </p:nvSpPr>
          <p:spPr>
            <a:xfrm rot="5400000">
              <a:off x="884046" y="678285"/>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2" name="Google Shape;1012;p49"/>
            <p:cNvSpPr/>
            <p:nvPr/>
          </p:nvSpPr>
          <p:spPr>
            <a:xfrm rot="5400000">
              <a:off x="884046" y="221389"/>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3" name="Google Shape;1013;p49"/>
            <p:cNvSpPr/>
            <p:nvPr/>
          </p:nvSpPr>
          <p:spPr>
            <a:xfrm rot="5400000">
              <a:off x="692922" y="-1723"/>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4" name="Google Shape;1014;p49"/>
            <p:cNvSpPr/>
            <p:nvPr/>
          </p:nvSpPr>
          <p:spPr>
            <a:xfrm rot="5400000">
              <a:off x="692922" y="455172"/>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5" name="Google Shape;1015;p49"/>
            <p:cNvSpPr/>
            <p:nvPr/>
          </p:nvSpPr>
          <p:spPr>
            <a:xfrm rot="5400000">
              <a:off x="692922" y="912066"/>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6" name="Google Shape;1016;p49"/>
            <p:cNvSpPr/>
            <p:nvPr/>
          </p:nvSpPr>
          <p:spPr>
            <a:xfrm rot="5400000">
              <a:off x="692922" y="1368961"/>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7" name="Google Shape;1017;p49"/>
            <p:cNvSpPr/>
            <p:nvPr/>
          </p:nvSpPr>
          <p:spPr>
            <a:xfrm rot="5400000">
              <a:off x="692922" y="1825856"/>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8" name="Google Shape;1018;p49"/>
            <p:cNvSpPr/>
            <p:nvPr/>
          </p:nvSpPr>
          <p:spPr>
            <a:xfrm rot="5400000">
              <a:off x="692902" y="2282781"/>
              <a:ext cx="83240" cy="86647"/>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9" name="Google Shape;1019;p49"/>
            <p:cNvSpPr/>
            <p:nvPr/>
          </p:nvSpPr>
          <p:spPr>
            <a:xfrm rot="5400000">
              <a:off x="692922" y="2739708"/>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0" name="Google Shape;1020;p49"/>
            <p:cNvSpPr/>
            <p:nvPr/>
          </p:nvSpPr>
          <p:spPr>
            <a:xfrm rot="5400000">
              <a:off x="692922" y="3196603"/>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1" name="Google Shape;1021;p49"/>
            <p:cNvSpPr/>
            <p:nvPr/>
          </p:nvSpPr>
          <p:spPr>
            <a:xfrm rot="5400000">
              <a:off x="692922" y="3653497"/>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2" name="Google Shape;1022;p49"/>
            <p:cNvSpPr/>
            <p:nvPr/>
          </p:nvSpPr>
          <p:spPr>
            <a:xfrm rot="5400000">
              <a:off x="501799" y="3876609"/>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3" name="Google Shape;1023;p49"/>
            <p:cNvSpPr/>
            <p:nvPr/>
          </p:nvSpPr>
          <p:spPr>
            <a:xfrm rot="5400000">
              <a:off x="501799" y="3419715"/>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4" name="Google Shape;1024;p49"/>
            <p:cNvSpPr/>
            <p:nvPr/>
          </p:nvSpPr>
          <p:spPr>
            <a:xfrm rot="5400000">
              <a:off x="501799" y="2962820"/>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5" name="Google Shape;1025;p49"/>
            <p:cNvSpPr/>
            <p:nvPr/>
          </p:nvSpPr>
          <p:spPr>
            <a:xfrm rot="5400000">
              <a:off x="501799" y="2505863"/>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6" name="Google Shape;1026;p49"/>
            <p:cNvSpPr/>
            <p:nvPr/>
          </p:nvSpPr>
          <p:spPr>
            <a:xfrm rot="5400000">
              <a:off x="501799" y="2048968"/>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7" name="Google Shape;1027;p49"/>
            <p:cNvSpPr/>
            <p:nvPr/>
          </p:nvSpPr>
          <p:spPr>
            <a:xfrm rot="5400000">
              <a:off x="501799" y="1592074"/>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8" name="Google Shape;1028;p49"/>
            <p:cNvSpPr/>
            <p:nvPr/>
          </p:nvSpPr>
          <p:spPr>
            <a:xfrm rot="5400000">
              <a:off x="501799" y="1135179"/>
              <a:ext cx="83200" cy="86647"/>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9" name="Google Shape;1029;p49"/>
            <p:cNvSpPr/>
            <p:nvPr/>
          </p:nvSpPr>
          <p:spPr>
            <a:xfrm rot="5400000">
              <a:off x="501799" y="678285"/>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0" name="Google Shape;1030;p49"/>
            <p:cNvSpPr/>
            <p:nvPr/>
          </p:nvSpPr>
          <p:spPr>
            <a:xfrm rot="5400000">
              <a:off x="501799" y="221389"/>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1" name="Google Shape;1031;p49"/>
            <p:cNvSpPr/>
            <p:nvPr/>
          </p:nvSpPr>
          <p:spPr>
            <a:xfrm rot="5400000">
              <a:off x="310637" y="-1749"/>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2" name="Google Shape;1032;p49"/>
            <p:cNvSpPr/>
            <p:nvPr/>
          </p:nvSpPr>
          <p:spPr>
            <a:xfrm rot="5400000">
              <a:off x="310637" y="455146"/>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3" name="Google Shape;1033;p49"/>
            <p:cNvSpPr/>
            <p:nvPr/>
          </p:nvSpPr>
          <p:spPr>
            <a:xfrm rot="5400000">
              <a:off x="310637" y="912040"/>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4" name="Google Shape;1034;p49"/>
            <p:cNvSpPr/>
            <p:nvPr/>
          </p:nvSpPr>
          <p:spPr>
            <a:xfrm rot="5400000">
              <a:off x="310637" y="1368935"/>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5" name="Google Shape;1035;p49"/>
            <p:cNvSpPr/>
            <p:nvPr/>
          </p:nvSpPr>
          <p:spPr>
            <a:xfrm rot="5400000">
              <a:off x="310637" y="1825830"/>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6" name="Google Shape;1036;p49"/>
            <p:cNvSpPr/>
            <p:nvPr/>
          </p:nvSpPr>
          <p:spPr>
            <a:xfrm rot="5400000">
              <a:off x="310616" y="2282755"/>
              <a:ext cx="83242" cy="86699"/>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7" name="Google Shape;1037;p49"/>
            <p:cNvSpPr/>
            <p:nvPr/>
          </p:nvSpPr>
          <p:spPr>
            <a:xfrm rot="5400000">
              <a:off x="310637" y="2739682"/>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8" name="Google Shape;1038;p49"/>
            <p:cNvSpPr/>
            <p:nvPr/>
          </p:nvSpPr>
          <p:spPr>
            <a:xfrm rot="5400000">
              <a:off x="310637" y="3196577"/>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9" name="Google Shape;1039;p49"/>
            <p:cNvSpPr/>
            <p:nvPr/>
          </p:nvSpPr>
          <p:spPr>
            <a:xfrm rot="5400000">
              <a:off x="310637" y="3653471"/>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0" name="Google Shape;1040;p49"/>
            <p:cNvSpPr/>
            <p:nvPr/>
          </p:nvSpPr>
          <p:spPr>
            <a:xfrm rot="5400000">
              <a:off x="119471" y="3876609"/>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1" name="Google Shape;1041;p49"/>
            <p:cNvSpPr/>
            <p:nvPr/>
          </p:nvSpPr>
          <p:spPr>
            <a:xfrm rot="5400000">
              <a:off x="119471" y="3419715"/>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2" name="Google Shape;1042;p49"/>
            <p:cNvSpPr/>
            <p:nvPr/>
          </p:nvSpPr>
          <p:spPr>
            <a:xfrm rot="5400000">
              <a:off x="119471" y="2962820"/>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3" name="Google Shape;1043;p49"/>
            <p:cNvSpPr/>
            <p:nvPr/>
          </p:nvSpPr>
          <p:spPr>
            <a:xfrm rot="5400000">
              <a:off x="119471" y="2505863"/>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4" name="Google Shape;1044;p49"/>
            <p:cNvSpPr/>
            <p:nvPr/>
          </p:nvSpPr>
          <p:spPr>
            <a:xfrm rot="5400000">
              <a:off x="119471" y="2048968"/>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5" name="Google Shape;1045;p49"/>
            <p:cNvSpPr/>
            <p:nvPr/>
          </p:nvSpPr>
          <p:spPr>
            <a:xfrm rot="5400000">
              <a:off x="119471" y="1592074"/>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6" name="Google Shape;1046;p49"/>
            <p:cNvSpPr/>
            <p:nvPr/>
          </p:nvSpPr>
          <p:spPr>
            <a:xfrm rot="5400000">
              <a:off x="119471" y="1135179"/>
              <a:ext cx="83200" cy="86647"/>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7" name="Google Shape;1047;p49"/>
            <p:cNvSpPr/>
            <p:nvPr/>
          </p:nvSpPr>
          <p:spPr>
            <a:xfrm rot="5400000">
              <a:off x="119471" y="678285"/>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8" name="Google Shape;1048;p49"/>
            <p:cNvSpPr/>
            <p:nvPr/>
          </p:nvSpPr>
          <p:spPr>
            <a:xfrm rot="5400000">
              <a:off x="119471" y="221389"/>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9" name="Google Shape;1049;p49"/>
            <p:cNvSpPr/>
            <p:nvPr/>
          </p:nvSpPr>
          <p:spPr>
            <a:xfrm rot="5400000">
              <a:off x="3368726" y="-1723"/>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0" name="Google Shape;1050;p49"/>
            <p:cNvSpPr/>
            <p:nvPr/>
          </p:nvSpPr>
          <p:spPr>
            <a:xfrm rot="5400000">
              <a:off x="3368726" y="455172"/>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1" name="Google Shape;1051;p49"/>
            <p:cNvSpPr/>
            <p:nvPr/>
          </p:nvSpPr>
          <p:spPr>
            <a:xfrm rot="5400000">
              <a:off x="3368726" y="912066"/>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2" name="Google Shape;1052;p49"/>
            <p:cNvSpPr/>
            <p:nvPr/>
          </p:nvSpPr>
          <p:spPr>
            <a:xfrm rot="5400000">
              <a:off x="3368726" y="1368961"/>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3" name="Google Shape;1053;p49"/>
            <p:cNvSpPr/>
            <p:nvPr/>
          </p:nvSpPr>
          <p:spPr>
            <a:xfrm rot="5400000">
              <a:off x="3368726" y="1825856"/>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4" name="Google Shape;1054;p49"/>
            <p:cNvSpPr/>
            <p:nvPr/>
          </p:nvSpPr>
          <p:spPr>
            <a:xfrm rot="5400000">
              <a:off x="3368706" y="2282781"/>
              <a:ext cx="83240" cy="86647"/>
            </a:xfrm>
            <a:custGeom>
              <a:avLst/>
              <a:gdLst/>
              <a:ahLst/>
              <a:cxnLst/>
              <a:rect l="l" t="t" r="r" b="b"/>
              <a:pathLst>
                <a:path w="184308" h="160496" extrusionOk="0">
                  <a:moveTo>
                    <a:pt x="184309"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5" name="Google Shape;1055;p49"/>
            <p:cNvSpPr/>
            <p:nvPr/>
          </p:nvSpPr>
          <p:spPr>
            <a:xfrm rot="5400000">
              <a:off x="3368726" y="2739708"/>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6" name="Google Shape;1056;p49"/>
            <p:cNvSpPr/>
            <p:nvPr/>
          </p:nvSpPr>
          <p:spPr>
            <a:xfrm rot="5400000">
              <a:off x="3368726" y="3196603"/>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7" name="Google Shape;1057;p49"/>
            <p:cNvSpPr/>
            <p:nvPr/>
          </p:nvSpPr>
          <p:spPr>
            <a:xfrm rot="5400000">
              <a:off x="3368726" y="3653497"/>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8" name="Google Shape;1058;p49"/>
            <p:cNvSpPr/>
            <p:nvPr/>
          </p:nvSpPr>
          <p:spPr>
            <a:xfrm rot="5400000">
              <a:off x="3177602" y="3876609"/>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9" name="Google Shape;1059;p49"/>
            <p:cNvSpPr/>
            <p:nvPr/>
          </p:nvSpPr>
          <p:spPr>
            <a:xfrm rot="5400000">
              <a:off x="3177602" y="3419715"/>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0" name="Google Shape;1060;p49"/>
            <p:cNvSpPr/>
            <p:nvPr/>
          </p:nvSpPr>
          <p:spPr>
            <a:xfrm rot="5400000">
              <a:off x="3177602" y="2962820"/>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1" name="Google Shape;1061;p49"/>
            <p:cNvSpPr/>
            <p:nvPr/>
          </p:nvSpPr>
          <p:spPr>
            <a:xfrm rot="5400000">
              <a:off x="3177602" y="2505863"/>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2" name="Google Shape;1062;p49"/>
            <p:cNvSpPr/>
            <p:nvPr/>
          </p:nvSpPr>
          <p:spPr>
            <a:xfrm rot="5400000">
              <a:off x="3177602" y="2048968"/>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3" name="Google Shape;1063;p49"/>
            <p:cNvSpPr/>
            <p:nvPr/>
          </p:nvSpPr>
          <p:spPr>
            <a:xfrm rot="5400000">
              <a:off x="3177602" y="1592074"/>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4" name="Google Shape;1064;p49"/>
            <p:cNvSpPr/>
            <p:nvPr/>
          </p:nvSpPr>
          <p:spPr>
            <a:xfrm rot="5400000">
              <a:off x="3177602" y="1135179"/>
              <a:ext cx="83200" cy="86647"/>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5" name="Google Shape;1065;p49"/>
            <p:cNvSpPr/>
            <p:nvPr/>
          </p:nvSpPr>
          <p:spPr>
            <a:xfrm rot="5400000">
              <a:off x="3177602" y="678285"/>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6" name="Google Shape;1066;p49"/>
            <p:cNvSpPr/>
            <p:nvPr/>
          </p:nvSpPr>
          <p:spPr>
            <a:xfrm rot="5400000">
              <a:off x="3177602" y="221389"/>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7" name="Google Shape;1067;p49"/>
            <p:cNvSpPr/>
            <p:nvPr/>
          </p:nvSpPr>
          <p:spPr>
            <a:xfrm rot="5400000">
              <a:off x="3559849" y="6583357"/>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8" name="Google Shape;1068;p49"/>
            <p:cNvSpPr/>
            <p:nvPr/>
          </p:nvSpPr>
          <p:spPr>
            <a:xfrm rot="5400000">
              <a:off x="3559849" y="6126462"/>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9" name="Google Shape;1069;p49"/>
            <p:cNvSpPr/>
            <p:nvPr/>
          </p:nvSpPr>
          <p:spPr>
            <a:xfrm rot="5400000">
              <a:off x="3559849" y="5669568"/>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0" name="Google Shape;1070;p49"/>
            <p:cNvSpPr/>
            <p:nvPr/>
          </p:nvSpPr>
          <p:spPr>
            <a:xfrm rot="5400000">
              <a:off x="3559849" y="5212673"/>
              <a:ext cx="83200" cy="86647"/>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1" name="Google Shape;1071;p49"/>
            <p:cNvSpPr/>
            <p:nvPr/>
          </p:nvSpPr>
          <p:spPr>
            <a:xfrm rot="5400000">
              <a:off x="3559849" y="4755779"/>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2" name="Google Shape;1072;p49"/>
            <p:cNvSpPr/>
            <p:nvPr/>
          </p:nvSpPr>
          <p:spPr>
            <a:xfrm rot="5400000">
              <a:off x="3559849" y="4298883"/>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3" name="Google Shape;1073;p49"/>
            <p:cNvSpPr/>
            <p:nvPr/>
          </p:nvSpPr>
          <p:spPr>
            <a:xfrm rot="5400000">
              <a:off x="3559849" y="3876609"/>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4" name="Google Shape;1074;p49"/>
            <p:cNvSpPr/>
            <p:nvPr/>
          </p:nvSpPr>
          <p:spPr>
            <a:xfrm rot="5400000">
              <a:off x="3559849" y="3419715"/>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5" name="Google Shape;1075;p49"/>
            <p:cNvSpPr/>
            <p:nvPr/>
          </p:nvSpPr>
          <p:spPr>
            <a:xfrm rot="5400000">
              <a:off x="3559849" y="2962820"/>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6" name="Google Shape;1076;p49"/>
            <p:cNvSpPr/>
            <p:nvPr/>
          </p:nvSpPr>
          <p:spPr>
            <a:xfrm rot="5400000">
              <a:off x="3559849" y="2505863"/>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7" name="Google Shape;1077;p49"/>
            <p:cNvSpPr/>
            <p:nvPr/>
          </p:nvSpPr>
          <p:spPr>
            <a:xfrm rot="5400000">
              <a:off x="3559849" y="2048968"/>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8" name="Google Shape;1078;p49"/>
            <p:cNvSpPr/>
            <p:nvPr/>
          </p:nvSpPr>
          <p:spPr>
            <a:xfrm rot="5400000">
              <a:off x="3559849" y="1592074"/>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9" name="Google Shape;1079;p49"/>
            <p:cNvSpPr/>
            <p:nvPr/>
          </p:nvSpPr>
          <p:spPr>
            <a:xfrm rot="5400000">
              <a:off x="3559849" y="1135179"/>
              <a:ext cx="83200" cy="86647"/>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80" name="Google Shape;1080;p49"/>
            <p:cNvSpPr/>
            <p:nvPr/>
          </p:nvSpPr>
          <p:spPr>
            <a:xfrm rot="5400000">
              <a:off x="3559849" y="678285"/>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81" name="Google Shape;1081;p49"/>
            <p:cNvSpPr/>
            <p:nvPr/>
          </p:nvSpPr>
          <p:spPr>
            <a:xfrm rot="5400000">
              <a:off x="3559849" y="221389"/>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1082" name="Google Shape;1082;p49"/>
          <p:cNvSpPr/>
          <p:nvPr/>
        </p:nvSpPr>
        <p:spPr>
          <a:xfrm rot="-5400000">
            <a:off x="4314975" y="314475"/>
            <a:ext cx="3169350" cy="6488701"/>
          </a:xfrm>
          <a:custGeom>
            <a:avLst/>
            <a:gdLst/>
            <a:ahLst/>
            <a:cxnLst/>
            <a:rect l="l" t="t" r="r" b="b"/>
            <a:pathLst>
              <a:path w="4225800" h="8649348" extrusionOk="0">
                <a:moveTo>
                  <a:pt x="4225800" y="996131"/>
                </a:moveTo>
                <a:lnTo>
                  <a:pt x="4225799" y="8649348"/>
                </a:lnTo>
                <a:lnTo>
                  <a:pt x="0" y="8649348"/>
                </a:lnTo>
                <a:lnTo>
                  <a:pt x="1" y="0"/>
                </a:lnTo>
                <a:lnTo>
                  <a:pt x="3229669" y="0"/>
                </a:lnTo>
                <a:cubicBezTo>
                  <a:pt x="3779817" y="0"/>
                  <a:pt x="4225800" y="445983"/>
                  <a:pt x="4225800" y="9961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083" name="Google Shape;1083;p49"/>
          <p:cNvSpPr txBox="1">
            <a:spLocks noGrp="1"/>
          </p:cNvSpPr>
          <p:nvPr>
            <p:ph type="ftr" idx="11"/>
          </p:nvPr>
        </p:nvSpPr>
        <p:spPr>
          <a:xfrm rot="-5400000">
            <a:off x="7334759" y="2434793"/>
            <a:ext cx="2894846" cy="273915"/>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84" name="Google Shape;1084;p49"/>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1085" name="Google Shape;1085;p49"/>
          <p:cNvSpPr txBox="1">
            <a:spLocks noGrp="1"/>
          </p:cNvSpPr>
          <p:nvPr>
            <p:ph type="body" idx="1"/>
          </p:nvPr>
        </p:nvSpPr>
        <p:spPr>
          <a:xfrm>
            <a:off x="412064" y="400624"/>
            <a:ext cx="2106765" cy="1133475"/>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0"/>
              </a:spcBef>
              <a:spcAft>
                <a:spcPts val="0"/>
              </a:spcAft>
              <a:buClr>
                <a:schemeClr val="lt1"/>
              </a:buClr>
              <a:buSzPts val="3600"/>
              <a:buFont typeface="Quattrocento Sans"/>
              <a:buNone/>
              <a:defRPr sz="3600">
                <a:solidFill>
                  <a:schemeClr val="lt1"/>
                </a:solidFill>
                <a:latin typeface="Quattrocento Sans"/>
                <a:ea typeface="Quattrocento Sans"/>
                <a:cs typeface="Quattrocento Sans"/>
                <a:sym typeface="Quattrocento Sans"/>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1086" name="Google Shape;1086;p49"/>
          <p:cNvSpPr txBox="1">
            <a:spLocks noGrp="1"/>
          </p:cNvSpPr>
          <p:nvPr>
            <p:ph type="body" idx="2"/>
          </p:nvPr>
        </p:nvSpPr>
        <p:spPr>
          <a:xfrm>
            <a:off x="3016128" y="357188"/>
            <a:ext cx="3609044" cy="1188244"/>
          </a:xfrm>
          <a:prstGeom prst="rect">
            <a:avLst/>
          </a:prstGeom>
          <a:noFill/>
          <a:ln>
            <a:noFill/>
          </a:ln>
        </p:spPr>
        <p:txBody>
          <a:bodyPr spcFirstLastPara="1" wrap="square" lIns="0" tIns="45700" rIns="0" bIns="45700" anchor="ctr" anchorCtr="0">
            <a:normAutofit/>
          </a:bodyPr>
          <a:lstStyle>
            <a:lvl1pPr marL="457200" lvl="0" indent="-228600" algn="l">
              <a:lnSpc>
                <a:spcPct val="100000"/>
              </a:lnSpc>
              <a:spcBef>
                <a:spcPts val="300"/>
              </a:spcBef>
              <a:spcAft>
                <a:spcPts val="0"/>
              </a:spcAft>
              <a:buClr>
                <a:schemeClr val="lt1"/>
              </a:buClr>
              <a:buSzPts val="1400"/>
              <a:buFont typeface="Quattrocento Sans"/>
              <a:buNone/>
              <a:defRPr sz="1400">
                <a:solidFill>
                  <a:schemeClr val="lt1"/>
                </a:solidFill>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1087" name="Google Shape;1087;p49"/>
          <p:cNvSpPr/>
          <p:nvPr/>
        </p:nvSpPr>
        <p:spPr>
          <a:xfrm>
            <a:off x="-3704" y="0"/>
            <a:ext cx="9147704" cy="195486"/>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About Us">
  <p:cSld name="About Us">
    <p:spTree>
      <p:nvGrpSpPr>
        <p:cNvPr id="1" name="Shape 1088"/>
        <p:cNvGrpSpPr/>
        <p:nvPr/>
      </p:nvGrpSpPr>
      <p:grpSpPr>
        <a:xfrm>
          <a:off x="0" y="0"/>
          <a:ext cx="0" cy="0"/>
          <a:chOff x="0" y="0"/>
          <a:chExt cx="0" cy="0"/>
        </a:xfrm>
      </p:grpSpPr>
      <p:sp>
        <p:nvSpPr>
          <p:cNvPr id="1089" name="Google Shape;1089;p50"/>
          <p:cNvSpPr/>
          <p:nvPr/>
        </p:nvSpPr>
        <p:spPr>
          <a:xfrm>
            <a:off x="5922501" y="0"/>
            <a:ext cx="3221499" cy="5143500"/>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090" name="Google Shape;1090;p50"/>
          <p:cNvSpPr txBox="1">
            <a:spLocks noGrp="1"/>
          </p:cNvSpPr>
          <p:nvPr>
            <p:ph type="ftr" idx="11"/>
          </p:nvPr>
        </p:nvSpPr>
        <p:spPr>
          <a:xfrm>
            <a:off x="466474" y="4667807"/>
            <a:ext cx="2895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91" name="Google Shape;1091;p50"/>
          <p:cNvSpPr txBox="1">
            <a:spLocks noGrp="1"/>
          </p:cNvSpPr>
          <p:nvPr>
            <p:ph type="sldNum" idx="12"/>
          </p:nvPr>
        </p:nvSpPr>
        <p:spPr>
          <a:xfrm>
            <a:off x="5220240" y="4623978"/>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1092" name="Google Shape;1092;p50"/>
          <p:cNvSpPr>
            <a:spLocks noGrp="1"/>
          </p:cNvSpPr>
          <p:nvPr>
            <p:ph type="pic" idx="2"/>
          </p:nvPr>
        </p:nvSpPr>
        <p:spPr>
          <a:xfrm>
            <a:off x="3946056" y="681540"/>
            <a:ext cx="3682221" cy="3564396"/>
          </a:xfrm>
          <a:prstGeom prst="rect">
            <a:avLst/>
          </a:prstGeom>
          <a:noFill/>
          <a:ln>
            <a:noFill/>
          </a:ln>
        </p:spPr>
      </p:sp>
      <p:grpSp>
        <p:nvGrpSpPr>
          <p:cNvPr id="1093" name="Google Shape;1093;p50"/>
          <p:cNvGrpSpPr/>
          <p:nvPr/>
        </p:nvGrpSpPr>
        <p:grpSpPr>
          <a:xfrm>
            <a:off x="6018655" y="2022005"/>
            <a:ext cx="3121333" cy="3088027"/>
            <a:chOff x="8022783" y="2696006"/>
            <a:chExt cx="4160694" cy="4117369"/>
          </a:xfrm>
        </p:grpSpPr>
        <p:sp>
          <p:nvSpPr>
            <p:cNvPr id="1094" name="Google Shape;1094;p50"/>
            <p:cNvSpPr/>
            <p:nvPr/>
          </p:nvSpPr>
          <p:spPr>
            <a:xfrm>
              <a:off x="9592691"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95" name="Google Shape;1095;p50"/>
            <p:cNvSpPr/>
            <p:nvPr/>
          </p:nvSpPr>
          <p:spPr>
            <a:xfrm>
              <a:off x="10049586"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96" name="Google Shape;1096;p50"/>
            <p:cNvSpPr/>
            <p:nvPr/>
          </p:nvSpPr>
          <p:spPr>
            <a:xfrm>
              <a:off x="10506480"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97" name="Google Shape;1097;p50"/>
            <p:cNvSpPr/>
            <p:nvPr/>
          </p:nvSpPr>
          <p:spPr>
            <a:xfrm>
              <a:off x="10963375" y="3365345"/>
              <a:ext cx="83200" cy="101150"/>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98" name="Google Shape;1098;p50"/>
            <p:cNvSpPr/>
            <p:nvPr/>
          </p:nvSpPr>
          <p:spPr>
            <a:xfrm>
              <a:off x="11420270" y="3365345"/>
              <a:ext cx="83200" cy="101150"/>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99" name="Google Shape;1099;p50"/>
            <p:cNvSpPr/>
            <p:nvPr/>
          </p:nvSpPr>
          <p:spPr>
            <a:xfrm>
              <a:off x="11877175" y="3365345"/>
              <a:ext cx="83240" cy="101150"/>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0" name="Google Shape;1100;p50"/>
            <p:cNvSpPr/>
            <p:nvPr/>
          </p:nvSpPr>
          <p:spPr>
            <a:xfrm>
              <a:off x="12100277"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1" name="Google Shape;1101;p50"/>
            <p:cNvSpPr/>
            <p:nvPr/>
          </p:nvSpPr>
          <p:spPr>
            <a:xfrm>
              <a:off x="11643382"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2" name="Google Shape;1102;p50"/>
            <p:cNvSpPr/>
            <p:nvPr/>
          </p:nvSpPr>
          <p:spPr>
            <a:xfrm>
              <a:off x="11186488"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3" name="Google Shape;1103;p50"/>
            <p:cNvSpPr/>
            <p:nvPr/>
          </p:nvSpPr>
          <p:spPr>
            <a:xfrm>
              <a:off x="10729593" y="3588459"/>
              <a:ext cx="83200" cy="101150"/>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4" name="Google Shape;1104;p50"/>
            <p:cNvSpPr/>
            <p:nvPr/>
          </p:nvSpPr>
          <p:spPr>
            <a:xfrm>
              <a:off x="10272699"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5" name="Google Shape;1105;p50"/>
            <p:cNvSpPr/>
            <p:nvPr/>
          </p:nvSpPr>
          <p:spPr>
            <a:xfrm>
              <a:off x="9815803"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6" name="Google Shape;1106;p50"/>
            <p:cNvSpPr/>
            <p:nvPr/>
          </p:nvSpPr>
          <p:spPr>
            <a:xfrm>
              <a:off x="9592691"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7" name="Google Shape;1107;p50"/>
            <p:cNvSpPr/>
            <p:nvPr/>
          </p:nvSpPr>
          <p:spPr>
            <a:xfrm>
              <a:off x="10049586"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8" name="Google Shape;1108;p50"/>
            <p:cNvSpPr/>
            <p:nvPr/>
          </p:nvSpPr>
          <p:spPr>
            <a:xfrm>
              <a:off x="10506480"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9" name="Google Shape;1109;p50"/>
            <p:cNvSpPr/>
            <p:nvPr/>
          </p:nvSpPr>
          <p:spPr>
            <a:xfrm>
              <a:off x="10963375" y="3811572"/>
              <a:ext cx="83200" cy="101150"/>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0" name="Google Shape;1110;p50"/>
            <p:cNvSpPr/>
            <p:nvPr/>
          </p:nvSpPr>
          <p:spPr>
            <a:xfrm>
              <a:off x="11420270" y="3811572"/>
              <a:ext cx="83200" cy="101150"/>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1" name="Google Shape;1111;p50"/>
            <p:cNvSpPr/>
            <p:nvPr/>
          </p:nvSpPr>
          <p:spPr>
            <a:xfrm>
              <a:off x="11877175" y="3811572"/>
              <a:ext cx="83240" cy="101150"/>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2" name="Google Shape;1112;p50"/>
            <p:cNvSpPr/>
            <p:nvPr/>
          </p:nvSpPr>
          <p:spPr>
            <a:xfrm>
              <a:off x="12100277"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3" name="Google Shape;1113;p50"/>
            <p:cNvSpPr/>
            <p:nvPr/>
          </p:nvSpPr>
          <p:spPr>
            <a:xfrm>
              <a:off x="11643382"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4" name="Google Shape;1114;p50"/>
            <p:cNvSpPr/>
            <p:nvPr/>
          </p:nvSpPr>
          <p:spPr>
            <a:xfrm>
              <a:off x="11186488"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5" name="Google Shape;1115;p50"/>
            <p:cNvSpPr/>
            <p:nvPr/>
          </p:nvSpPr>
          <p:spPr>
            <a:xfrm>
              <a:off x="10729593" y="4034684"/>
              <a:ext cx="83200" cy="101150"/>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6" name="Google Shape;1116;p50"/>
            <p:cNvSpPr/>
            <p:nvPr/>
          </p:nvSpPr>
          <p:spPr>
            <a:xfrm>
              <a:off x="10272699"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7" name="Google Shape;1117;p50"/>
            <p:cNvSpPr/>
            <p:nvPr/>
          </p:nvSpPr>
          <p:spPr>
            <a:xfrm>
              <a:off x="9815803"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8" name="Google Shape;1118;p50"/>
            <p:cNvSpPr/>
            <p:nvPr/>
          </p:nvSpPr>
          <p:spPr>
            <a:xfrm>
              <a:off x="9592691"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9" name="Google Shape;1119;p50"/>
            <p:cNvSpPr/>
            <p:nvPr/>
          </p:nvSpPr>
          <p:spPr>
            <a:xfrm>
              <a:off x="10049586"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0" name="Google Shape;1120;p50"/>
            <p:cNvSpPr/>
            <p:nvPr/>
          </p:nvSpPr>
          <p:spPr>
            <a:xfrm>
              <a:off x="10506480"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1" name="Google Shape;1121;p50"/>
            <p:cNvSpPr/>
            <p:nvPr/>
          </p:nvSpPr>
          <p:spPr>
            <a:xfrm>
              <a:off x="10963375" y="4257798"/>
              <a:ext cx="83200" cy="101150"/>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2" name="Google Shape;1122;p50"/>
            <p:cNvSpPr/>
            <p:nvPr/>
          </p:nvSpPr>
          <p:spPr>
            <a:xfrm>
              <a:off x="11420270" y="4257798"/>
              <a:ext cx="83200" cy="101150"/>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3" name="Google Shape;1123;p50"/>
            <p:cNvSpPr/>
            <p:nvPr/>
          </p:nvSpPr>
          <p:spPr>
            <a:xfrm>
              <a:off x="11877175" y="4257798"/>
              <a:ext cx="83240" cy="101150"/>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4" name="Google Shape;1124;p50"/>
            <p:cNvSpPr/>
            <p:nvPr/>
          </p:nvSpPr>
          <p:spPr>
            <a:xfrm>
              <a:off x="12100277"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5" name="Google Shape;1125;p50"/>
            <p:cNvSpPr/>
            <p:nvPr/>
          </p:nvSpPr>
          <p:spPr>
            <a:xfrm>
              <a:off x="11643382"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6" name="Google Shape;1126;p50"/>
            <p:cNvSpPr/>
            <p:nvPr/>
          </p:nvSpPr>
          <p:spPr>
            <a:xfrm>
              <a:off x="11186488"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7" name="Google Shape;1127;p50"/>
            <p:cNvSpPr/>
            <p:nvPr/>
          </p:nvSpPr>
          <p:spPr>
            <a:xfrm>
              <a:off x="10729593" y="4480911"/>
              <a:ext cx="83200" cy="101150"/>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8" name="Google Shape;1128;p50"/>
            <p:cNvSpPr/>
            <p:nvPr/>
          </p:nvSpPr>
          <p:spPr>
            <a:xfrm>
              <a:off x="10272699"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9" name="Google Shape;1129;p50"/>
            <p:cNvSpPr/>
            <p:nvPr/>
          </p:nvSpPr>
          <p:spPr>
            <a:xfrm>
              <a:off x="9815803"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0" name="Google Shape;1130;p50"/>
            <p:cNvSpPr/>
            <p:nvPr/>
          </p:nvSpPr>
          <p:spPr>
            <a:xfrm>
              <a:off x="9592691"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1" name="Google Shape;1131;p50"/>
            <p:cNvSpPr/>
            <p:nvPr/>
          </p:nvSpPr>
          <p:spPr>
            <a:xfrm>
              <a:off x="10049586"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2" name="Google Shape;1132;p50"/>
            <p:cNvSpPr/>
            <p:nvPr/>
          </p:nvSpPr>
          <p:spPr>
            <a:xfrm>
              <a:off x="10506480"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3" name="Google Shape;1133;p50"/>
            <p:cNvSpPr/>
            <p:nvPr/>
          </p:nvSpPr>
          <p:spPr>
            <a:xfrm>
              <a:off x="10963375" y="4704024"/>
              <a:ext cx="83200" cy="101150"/>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4" name="Google Shape;1134;p50"/>
            <p:cNvSpPr/>
            <p:nvPr/>
          </p:nvSpPr>
          <p:spPr>
            <a:xfrm>
              <a:off x="11420270" y="4704024"/>
              <a:ext cx="83200" cy="101150"/>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5" name="Google Shape;1135;p50"/>
            <p:cNvSpPr/>
            <p:nvPr/>
          </p:nvSpPr>
          <p:spPr>
            <a:xfrm>
              <a:off x="11877175" y="4704024"/>
              <a:ext cx="83240" cy="101150"/>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6" name="Google Shape;1136;p50"/>
            <p:cNvSpPr/>
            <p:nvPr/>
          </p:nvSpPr>
          <p:spPr>
            <a:xfrm>
              <a:off x="12100277"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7" name="Google Shape;1137;p50"/>
            <p:cNvSpPr/>
            <p:nvPr/>
          </p:nvSpPr>
          <p:spPr>
            <a:xfrm>
              <a:off x="11643382"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8" name="Google Shape;1138;p50"/>
            <p:cNvSpPr/>
            <p:nvPr/>
          </p:nvSpPr>
          <p:spPr>
            <a:xfrm>
              <a:off x="11186488"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9" name="Google Shape;1139;p50"/>
            <p:cNvSpPr/>
            <p:nvPr/>
          </p:nvSpPr>
          <p:spPr>
            <a:xfrm>
              <a:off x="10729593" y="4927137"/>
              <a:ext cx="83200" cy="101150"/>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0" name="Google Shape;1140;p50"/>
            <p:cNvSpPr/>
            <p:nvPr/>
          </p:nvSpPr>
          <p:spPr>
            <a:xfrm>
              <a:off x="10272699"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1" name="Google Shape;1141;p50"/>
            <p:cNvSpPr/>
            <p:nvPr/>
          </p:nvSpPr>
          <p:spPr>
            <a:xfrm>
              <a:off x="9815803"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2" name="Google Shape;1142;p50"/>
            <p:cNvSpPr/>
            <p:nvPr/>
          </p:nvSpPr>
          <p:spPr>
            <a:xfrm>
              <a:off x="9592691"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3" name="Google Shape;1143;p50"/>
            <p:cNvSpPr/>
            <p:nvPr/>
          </p:nvSpPr>
          <p:spPr>
            <a:xfrm>
              <a:off x="10049586"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4" name="Google Shape;1144;p50"/>
            <p:cNvSpPr/>
            <p:nvPr/>
          </p:nvSpPr>
          <p:spPr>
            <a:xfrm>
              <a:off x="10506480"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5" name="Google Shape;1145;p50"/>
            <p:cNvSpPr/>
            <p:nvPr/>
          </p:nvSpPr>
          <p:spPr>
            <a:xfrm>
              <a:off x="10963375" y="5150250"/>
              <a:ext cx="83200" cy="101150"/>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6" name="Google Shape;1146;p50"/>
            <p:cNvSpPr/>
            <p:nvPr/>
          </p:nvSpPr>
          <p:spPr>
            <a:xfrm>
              <a:off x="11420270" y="5150250"/>
              <a:ext cx="83200" cy="101150"/>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7" name="Google Shape;1147;p50"/>
            <p:cNvSpPr/>
            <p:nvPr/>
          </p:nvSpPr>
          <p:spPr>
            <a:xfrm>
              <a:off x="11877175" y="5150250"/>
              <a:ext cx="83240" cy="101150"/>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8" name="Google Shape;1148;p50"/>
            <p:cNvSpPr/>
            <p:nvPr/>
          </p:nvSpPr>
          <p:spPr>
            <a:xfrm>
              <a:off x="12100277"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9" name="Google Shape;1149;p50"/>
            <p:cNvSpPr/>
            <p:nvPr/>
          </p:nvSpPr>
          <p:spPr>
            <a:xfrm>
              <a:off x="11643382"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0" name="Google Shape;1150;p50"/>
            <p:cNvSpPr/>
            <p:nvPr/>
          </p:nvSpPr>
          <p:spPr>
            <a:xfrm>
              <a:off x="11186488"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1" name="Google Shape;1151;p50"/>
            <p:cNvSpPr/>
            <p:nvPr/>
          </p:nvSpPr>
          <p:spPr>
            <a:xfrm>
              <a:off x="10729593" y="5373379"/>
              <a:ext cx="83200" cy="101210"/>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2" name="Google Shape;1152;p50"/>
            <p:cNvSpPr/>
            <p:nvPr/>
          </p:nvSpPr>
          <p:spPr>
            <a:xfrm>
              <a:off x="10272699"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3" name="Google Shape;1153;p50"/>
            <p:cNvSpPr/>
            <p:nvPr/>
          </p:nvSpPr>
          <p:spPr>
            <a:xfrm>
              <a:off x="9815803"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4" name="Google Shape;1154;p50"/>
            <p:cNvSpPr/>
            <p:nvPr/>
          </p:nvSpPr>
          <p:spPr>
            <a:xfrm>
              <a:off x="9592691"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5" name="Google Shape;1155;p50"/>
            <p:cNvSpPr/>
            <p:nvPr/>
          </p:nvSpPr>
          <p:spPr>
            <a:xfrm>
              <a:off x="10049586"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6" name="Google Shape;1156;p50"/>
            <p:cNvSpPr/>
            <p:nvPr/>
          </p:nvSpPr>
          <p:spPr>
            <a:xfrm>
              <a:off x="10506480"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7" name="Google Shape;1157;p50"/>
            <p:cNvSpPr/>
            <p:nvPr/>
          </p:nvSpPr>
          <p:spPr>
            <a:xfrm>
              <a:off x="10963375" y="5596565"/>
              <a:ext cx="83200" cy="101150"/>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8" name="Google Shape;1158;p50"/>
            <p:cNvSpPr/>
            <p:nvPr/>
          </p:nvSpPr>
          <p:spPr>
            <a:xfrm>
              <a:off x="11420270" y="5596565"/>
              <a:ext cx="83200" cy="101150"/>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9" name="Google Shape;1159;p50"/>
            <p:cNvSpPr/>
            <p:nvPr/>
          </p:nvSpPr>
          <p:spPr>
            <a:xfrm>
              <a:off x="11877175" y="5596565"/>
              <a:ext cx="83240" cy="101150"/>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0" name="Google Shape;1160;p50"/>
            <p:cNvSpPr/>
            <p:nvPr/>
          </p:nvSpPr>
          <p:spPr>
            <a:xfrm>
              <a:off x="12100277"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1" name="Google Shape;1161;p50"/>
            <p:cNvSpPr/>
            <p:nvPr/>
          </p:nvSpPr>
          <p:spPr>
            <a:xfrm>
              <a:off x="11643382"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2" name="Google Shape;1162;p50"/>
            <p:cNvSpPr/>
            <p:nvPr/>
          </p:nvSpPr>
          <p:spPr>
            <a:xfrm>
              <a:off x="11186488"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3" name="Google Shape;1163;p50"/>
            <p:cNvSpPr/>
            <p:nvPr/>
          </p:nvSpPr>
          <p:spPr>
            <a:xfrm>
              <a:off x="10729593" y="5819678"/>
              <a:ext cx="83200" cy="101150"/>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4" name="Google Shape;1164;p50"/>
            <p:cNvSpPr/>
            <p:nvPr/>
          </p:nvSpPr>
          <p:spPr>
            <a:xfrm>
              <a:off x="10272699"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5" name="Google Shape;1165;p50"/>
            <p:cNvSpPr/>
            <p:nvPr/>
          </p:nvSpPr>
          <p:spPr>
            <a:xfrm>
              <a:off x="9815803"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6" name="Google Shape;1166;p50"/>
            <p:cNvSpPr/>
            <p:nvPr/>
          </p:nvSpPr>
          <p:spPr>
            <a:xfrm>
              <a:off x="9592691"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7" name="Google Shape;1167;p50"/>
            <p:cNvSpPr/>
            <p:nvPr/>
          </p:nvSpPr>
          <p:spPr>
            <a:xfrm>
              <a:off x="10049586"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8" name="Google Shape;1168;p50"/>
            <p:cNvSpPr/>
            <p:nvPr/>
          </p:nvSpPr>
          <p:spPr>
            <a:xfrm>
              <a:off x="10506480"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9" name="Google Shape;1169;p50"/>
            <p:cNvSpPr/>
            <p:nvPr/>
          </p:nvSpPr>
          <p:spPr>
            <a:xfrm>
              <a:off x="10963375" y="6042791"/>
              <a:ext cx="83200" cy="101150"/>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0" name="Google Shape;1170;p50"/>
            <p:cNvSpPr/>
            <p:nvPr/>
          </p:nvSpPr>
          <p:spPr>
            <a:xfrm>
              <a:off x="11420270" y="6042791"/>
              <a:ext cx="83200" cy="101150"/>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1" name="Google Shape;1171;p50"/>
            <p:cNvSpPr/>
            <p:nvPr/>
          </p:nvSpPr>
          <p:spPr>
            <a:xfrm>
              <a:off x="11877175" y="6042791"/>
              <a:ext cx="83240" cy="101150"/>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2" name="Google Shape;1172;p50"/>
            <p:cNvSpPr/>
            <p:nvPr/>
          </p:nvSpPr>
          <p:spPr>
            <a:xfrm>
              <a:off x="12100277"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3" name="Google Shape;1173;p50"/>
            <p:cNvSpPr/>
            <p:nvPr/>
          </p:nvSpPr>
          <p:spPr>
            <a:xfrm>
              <a:off x="11643382"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4" name="Google Shape;1174;p50"/>
            <p:cNvSpPr/>
            <p:nvPr/>
          </p:nvSpPr>
          <p:spPr>
            <a:xfrm>
              <a:off x="11186488"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5" name="Google Shape;1175;p50"/>
            <p:cNvSpPr/>
            <p:nvPr/>
          </p:nvSpPr>
          <p:spPr>
            <a:xfrm>
              <a:off x="10729593" y="6265904"/>
              <a:ext cx="83200" cy="101150"/>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6" name="Google Shape;1176;p50"/>
            <p:cNvSpPr/>
            <p:nvPr/>
          </p:nvSpPr>
          <p:spPr>
            <a:xfrm>
              <a:off x="10272699"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7" name="Google Shape;1177;p50"/>
            <p:cNvSpPr/>
            <p:nvPr/>
          </p:nvSpPr>
          <p:spPr>
            <a:xfrm>
              <a:off x="9815803"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8" name="Google Shape;1178;p50"/>
            <p:cNvSpPr/>
            <p:nvPr/>
          </p:nvSpPr>
          <p:spPr>
            <a:xfrm>
              <a:off x="9592691"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9" name="Google Shape;1179;p50"/>
            <p:cNvSpPr/>
            <p:nvPr/>
          </p:nvSpPr>
          <p:spPr>
            <a:xfrm>
              <a:off x="10049586"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0" name="Google Shape;1180;p50"/>
            <p:cNvSpPr/>
            <p:nvPr/>
          </p:nvSpPr>
          <p:spPr>
            <a:xfrm>
              <a:off x="10506480"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1" name="Google Shape;1181;p50"/>
            <p:cNvSpPr/>
            <p:nvPr/>
          </p:nvSpPr>
          <p:spPr>
            <a:xfrm>
              <a:off x="10963375" y="6489032"/>
              <a:ext cx="83200" cy="101210"/>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2" name="Google Shape;1182;p50"/>
            <p:cNvSpPr/>
            <p:nvPr/>
          </p:nvSpPr>
          <p:spPr>
            <a:xfrm>
              <a:off x="11420270" y="6489032"/>
              <a:ext cx="83200" cy="101210"/>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3" name="Google Shape;1183;p50"/>
            <p:cNvSpPr/>
            <p:nvPr/>
          </p:nvSpPr>
          <p:spPr>
            <a:xfrm>
              <a:off x="11877174" y="6489032"/>
              <a:ext cx="83242" cy="101210"/>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4" name="Google Shape;1184;p50"/>
            <p:cNvSpPr/>
            <p:nvPr/>
          </p:nvSpPr>
          <p:spPr>
            <a:xfrm>
              <a:off x="12100277"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5" name="Google Shape;1185;p50"/>
            <p:cNvSpPr/>
            <p:nvPr/>
          </p:nvSpPr>
          <p:spPr>
            <a:xfrm>
              <a:off x="11643382"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6" name="Google Shape;1186;p50"/>
            <p:cNvSpPr/>
            <p:nvPr/>
          </p:nvSpPr>
          <p:spPr>
            <a:xfrm>
              <a:off x="11186488"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7" name="Google Shape;1187;p50"/>
            <p:cNvSpPr/>
            <p:nvPr/>
          </p:nvSpPr>
          <p:spPr>
            <a:xfrm>
              <a:off x="10729593" y="6712225"/>
              <a:ext cx="83200" cy="101150"/>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8" name="Google Shape;1188;p50"/>
            <p:cNvSpPr/>
            <p:nvPr/>
          </p:nvSpPr>
          <p:spPr>
            <a:xfrm>
              <a:off x="10272699"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9" name="Google Shape;1189;p50"/>
            <p:cNvSpPr/>
            <p:nvPr/>
          </p:nvSpPr>
          <p:spPr>
            <a:xfrm>
              <a:off x="9815803"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0" name="Google Shape;1190;p50"/>
            <p:cNvSpPr/>
            <p:nvPr/>
          </p:nvSpPr>
          <p:spPr>
            <a:xfrm>
              <a:off x="9592691"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1" name="Google Shape;1191;p50"/>
            <p:cNvSpPr/>
            <p:nvPr/>
          </p:nvSpPr>
          <p:spPr>
            <a:xfrm>
              <a:off x="10049586"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2" name="Google Shape;1192;p50"/>
            <p:cNvSpPr/>
            <p:nvPr/>
          </p:nvSpPr>
          <p:spPr>
            <a:xfrm>
              <a:off x="10506480"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3" name="Google Shape;1193;p50"/>
            <p:cNvSpPr/>
            <p:nvPr/>
          </p:nvSpPr>
          <p:spPr>
            <a:xfrm>
              <a:off x="10963375" y="2919119"/>
              <a:ext cx="83200" cy="101150"/>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4" name="Google Shape;1194;p50"/>
            <p:cNvSpPr/>
            <p:nvPr/>
          </p:nvSpPr>
          <p:spPr>
            <a:xfrm>
              <a:off x="11420270" y="2919119"/>
              <a:ext cx="83200" cy="101150"/>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5" name="Google Shape;1195;p50"/>
            <p:cNvSpPr/>
            <p:nvPr/>
          </p:nvSpPr>
          <p:spPr>
            <a:xfrm>
              <a:off x="11877175" y="2919119"/>
              <a:ext cx="83240" cy="101150"/>
            </a:xfrm>
            <a:custGeom>
              <a:avLst/>
              <a:gdLst/>
              <a:ahLst/>
              <a:cxnLst/>
              <a:rect l="l" t="t" r="r" b="b"/>
              <a:pathLst>
                <a:path w="184308" h="160496" extrusionOk="0">
                  <a:moveTo>
                    <a:pt x="184309"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6" name="Google Shape;1196;p50"/>
            <p:cNvSpPr/>
            <p:nvPr/>
          </p:nvSpPr>
          <p:spPr>
            <a:xfrm>
              <a:off x="12100277"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7" name="Google Shape;1197;p50"/>
            <p:cNvSpPr/>
            <p:nvPr/>
          </p:nvSpPr>
          <p:spPr>
            <a:xfrm>
              <a:off x="11643382"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8" name="Google Shape;1198;p50"/>
            <p:cNvSpPr/>
            <p:nvPr/>
          </p:nvSpPr>
          <p:spPr>
            <a:xfrm>
              <a:off x="11186488"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9" name="Google Shape;1199;p50"/>
            <p:cNvSpPr/>
            <p:nvPr/>
          </p:nvSpPr>
          <p:spPr>
            <a:xfrm>
              <a:off x="10729593" y="3142232"/>
              <a:ext cx="83200" cy="101150"/>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0" name="Google Shape;1200;p50"/>
            <p:cNvSpPr/>
            <p:nvPr/>
          </p:nvSpPr>
          <p:spPr>
            <a:xfrm>
              <a:off x="10272699"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1" name="Google Shape;1201;p50"/>
            <p:cNvSpPr/>
            <p:nvPr/>
          </p:nvSpPr>
          <p:spPr>
            <a:xfrm>
              <a:off x="9815803"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2" name="Google Shape;1202;p50"/>
            <p:cNvSpPr/>
            <p:nvPr/>
          </p:nvSpPr>
          <p:spPr>
            <a:xfrm>
              <a:off x="8256628" y="3365345"/>
              <a:ext cx="83200" cy="101150"/>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3" name="Google Shape;1203;p50"/>
            <p:cNvSpPr/>
            <p:nvPr/>
          </p:nvSpPr>
          <p:spPr>
            <a:xfrm>
              <a:off x="8713523"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4" name="Google Shape;1204;p50"/>
            <p:cNvSpPr/>
            <p:nvPr/>
          </p:nvSpPr>
          <p:spPr>
            <a:xfrm>
              <a:off x="9170417"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5" name="Google Shape;1205;p50"/>
            <p:cNvSpPr/>
            <p:nvPr/>
          </p:nvSpPr>
          <p:spPr>
            <a:xfrm>
              <a:off x="9393529"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6" name="Google Shape;1206;p50"/>
            <p:cNvSpPr/>
            <p:nvPr/>
          </p:nvSpPr>
          <p:spPr>
            <a:xfrm>
              <a:off x="8936635"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7" name="Google Shape;1207;p50"/>
            <p:cNvSpPr/>
            <p:nvPr/>
          </p:nvSpPr>
          <p:spPr>
            <a:xfrm>
              <a:off x="8479740"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8" name="Google Shape;1208;p50"/>
            <p:cNvSpPr/>
            <p:nvPr/>
          </p:nvSpPr>
          <p:spPr>
            <a:xfrm>
              <a:off x="8022783"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9" name="Google Shape;1209;p50"/>
            <p:cNvSpPr/>
            <p:nvPr/>
          </p:nvSpPr>
          <p:spPr>
            <a:xfrm>
              <a:off x="8256628" y="3811572"/>
              <a:ext cx="83200" cy="101150"/>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0" name="Google Shape;1210;p50"/>
            <p:cNvSpPr/>
            <p:nvPr/>
          </p:nvSpPr>
          <p:spPr>
            <a:xfrm>
              <a:off x="8713523"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1" name="Google Shape;1211;p50"/>
            <p:cNvSpPr/>
            <p:nvPr/>
          </p:nvSpPr>
          <p:spPr>
            <a:xfrm>
              <a:off x="9170417"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2" name="Google Shape;1212;p50"/>
            <p:cNvSpPr/>
            <p:nvPr/>
          </p:nvSpPr>
          <p:spPr>
            <a:xfrm>
              <a:off x="9393529"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3" name="Google Shape;1213;p50"/>
            <p:cNvSpPr/>
            <p:nvPr/>
          </p:nvSpPr>
          <p:spPr>
            <a:xfrm>
              <a:off x="8936635"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4" name="Google Shape;1214;p50"/>
            <p:cNvSpPr/>
            <p:nvPr/>
          </p:nvSpPr>
          <p:spPr>
            <a:xfrm>
              <a:off x="8479740"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5" name="Google Shape;1215;p50"/>
            <p:cNvSpPr/>
            <p:nvPr/>
          </p:nvSpPr>
          <p:spPr>
            <a:xfrm>
              <a:off x="8022783"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6" name="Google Shape;1216;p50"/>
            <p:cNvSpPr/>
            <p:nvPr/>
          </p:nvSpPr>
          <p:spPr>
            <a:xfrm>
              <a:off x="8256628" y="4257798"/>
              <a:ext cx="83200" cy="101150"/>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7" name="Google Shape;1217;p50"/>
            <p:cNvSpPr/>
            <p:nvPr/>
          </p:nvSpPr>
          <p:spPr>
            <a:xfrm>
              <a:off x="8713523"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8" name="Google Shape;1218;p50"/>
            <p:cNvSpPr/>
            <p:nvPr/>
          </p:nvSpPr>
          <p:spPr>
            <a:xfrm>
              <a:off x="9170417"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9" name="Google Shape;1219;p50"/>
            <p:cNvSpPr/>
            <p:nvPr/>
          </p:nvSpPr>
          <p:spPr>
            <a:xfrm>
              <a:off x="9393529"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0" name="Google Shape;1220;p50"/>
            <p:cNvSpPr/>
            <p:nvPr/>
          </p:nvSpPr>
          <p:spPr>
            <a:xfrm>
              <a:off x="8936635"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1" name="Google Shape;1221;p50"/>
            <p:cNvSpPr/>
            <p:nvPr/>
          </p:nvSpPr>
          <p:spPr>
            <a:xfrm>
              <a:off x="8479740"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2" name="Google Shape;1222;p50"/>
            <p:cNvSpPr/>
            <p:nvPr/>
          </p:nvSpPr>
          <p:spPr>
            <a:xfrm>
              <a:off x="8022783"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3" name="Google Shape;1223;p50"/>
            <p:cNvSpPr/>
            <p:nvPr/>
          </p:nvSpPr>
          <p:spPr>
            <a:xfrm>
              <a:off x="8256628" y="4704024"/>
              <a:ext cx="83200" cy="101150"/>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4" name="Google Shape;1224;p50"/>
            <p:cNvSpPr/>
            <p:nvPr/>
          </p:nvSpPr>
          <p:spPr>
            <a:xfrm>
              <a:off x="8713523"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5" name="Google Shape;1225;p50"/>
            <p:cNvSpPr/>
            <p:nvPr/>
          </p:nvSpPr>
          <p:spPr>
            <a:xfrm>
              <a:off x="9170417"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6" name="Google Shape;1226;p50"/>
            <p:cNvSpPr/>
            <p:nvPr/>
          </p:nvSpPr>
          <p:spPr>
            <a:xfrm>
              <a:off x="9393529"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7" name="Google Shape;1227;p50"/>
            <p:cNvSpPr/>
            <p:nvPr/>
          </p:nvSpPr>
          <p:spPr>
            <a:xfrm>
              <a:off x="8936635"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8" name="Google Shape;1228;p50"/>
            <p:cNvSpPr/>
            <p:nvPr/>
          </p:nvSpPr>
          <p:spPr>
            <a:xfrm>
              <a:off x="8479740"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9" name="Google Shape;1229;p50"/>
            <p:cNvSpPr/>
            <p:nvPr/>
          </p:nvSpPr>
          <p:spPr>
            <a:xfrm>
              <a:off x="8022783"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0" name="Google Shape;1230;p50"/>
            <p:cNvSpPr/>
            <p:nvPr/>
          </p:nvSpPr>
          <p:spPr>
            <a:xfrm>
              <a:off x="8256628" y="5150250"/>
              <a:ext cx="83200" cy="101150"/>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1" name="Google Shape;1231;p50"/>
            <p:cNvSpPr/>
            <p:nvPr/>
          </p:nvSpPr>
          <p:spPr>
            <a:xfrm>
              <a:off x="8713523"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2" name="Google Shape;1232;p50"/>
            <p:cNvSpPr/>
            <p:nvPr/>
          </p:nvSpPr>
          <p:spPr>
            <a:xfrm>
              <a:off x="9170417"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3" name="Google Shape;1233;p50"/>
            <p:cNvSpPr/>
            <p:nvPr/>
          </p:nvSpPr>
          <p:spPr>
            <a:xfrm>
              <a:off x="9393529"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4" name="Google Shape;1234;p50"/>
            <p:cNvSpPr/>
            <p:nvPr/>
          </p:nvSpPr>
          <p:spPr>
            <a:xfrm>
              <a:off x="8936635"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5" name="Google Shape;1235;p50"/>
            <p:cNvSpPr/>
            <p:nvPr/>
          </p:nvSpPr>
          <p:spPr>
            <a:xfrm>
              <a:off x="8479740"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6" name="Google Shape;1236;p50"/>
            <p:cNvSpPr/>
            <p:nvPr/>
          </p:nvSpPr>
          <p:spPr>
            <a:xfrm>
              <a:off x="8022783"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7" name="Google Shape;1237;p50"/>
            <p:cNvSpPr/>
            <p:nvPr/>
          </p:nvSpPr>
          <p:spPr>
            <a:xfrm>
              <a:off x="8256628" y="5596565"/>
              <a:ext cx="83200" cy="101150"/>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8" name="Google Shape;1238;p50"/>
            <p:cNvSpPr/>
            <p:nvPr/>
          </p:nvSpPr>
          <p:spPr>
            <a:xfrm>
              <a:off x="8713523"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9" name="Google Shape;1239;p50"/>
            <p:cNvSpPr/>
            <p:nvPr/>
          </p:nvSpPr>
          <p:spPr>
            <a:xfrm>
              <a:off x="9170417"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0" name="Google Shape;1240;p50"/>
            <p:cNvSpPr/>
            <p:nvPr/>
          </p:nvSpPr>
          <p:spPr>
            <a:xfrm>
              <a:off x="9393529"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1" name="Google Shape;1241;p50"/>
            <p:cNvSpPr/>
            <p:nvPr/>
          </p:nvSpPr>
          <p:spPr>
            <a:xfrm>
              <a:off x="8936635"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2" name="Google Shape;1242;p50"/>
            <p:cNvSpPr/>
            <p:nvPr/>
          </p:nvSpPr>
          <p:spPr>
            <a:xfrm>
              <a:off x="8479740"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3" name="Google Shape;1243;p50"/>
            <p:cNvSpPr/>
            <p:nvPr/>
          </p:nvSpPr>
          <p:spPr>
            <a:xfrm>
              <a:off x="8022783"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4" name="Google Shape;1244;p50"/>
            <p:cNvSpPr/>
            <p:nvPr/>
          </p:nvSpPr>
          <p:spPr>
            <a:xfrm>
              <a:off x="8256628" y="6042791"/>
              <a:ext cx="83200" cy="101150"/>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5" name="Google Shape;1245;p50"/>
            <p:cNvSpPr/>
            <p:nvPr/>
          </p:nvSpPr>
          <p:spPr>
            <a:xfrm>
              <a:off x="8713523"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6" name="Google Shape;1246;p50"/>
            <p:cNvSpPr/>
            <p:nvPr/>
          </p:nvSpPr>
          <p:spPr>
            <a:xfrm>
              <a:off x="9170417"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7" name="Google Shape;1247;p50"/>
            <p:cNvSpPr/>
            <p:nvPr/>
          </p:nvSpPr>
          <p:spPr>
            <a:xfrm>
              <a:off x="9393529"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8" name="Google Shape;1248;p50"/>
            <p:cNvSpPr/>
            <p:nvPr/>
          </p:nvSpPr>
          <p:spPr>
            <a:xfrm>
              <a:off x="8936635"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9" name="Google Shape;1249;p50"/>
            <p:cNvSpPr/>
            <p:nvPr/>
          </p:nvSpPr>
          <p:spPr>
            <a:xfrm>
              <a:off x="8479740"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0" name="Google Shape;1250;p50"/>
            <p:cNvSpPr/>
            <p:nvPr/>
          </p:nvSpPr>
          <p:spPr>
            <a:xfrm>
              <a:off x="8022783"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1" name="Google Shape;1251;p50"/>
            <p:cNvSpPr/>
            <p:nvPr/>
          </p:nvSpPr>
          <p:spPr>
            <a:xfrm>
              <a:off x="8256628" y="6489032"/>
              <a:ext cx="83200" cy="101210"/>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2" name="Google Shape;1252;p50"/>
            <p:cNvSpPr/>
            <p:nvPr/>
          </p:nvSpPr>
          <p:spPr>
            <a:xfrm>
              <a:off x="8713523"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3" name="Google Shape;1253;p50"/>
            <p:cNvSpPr/>
            <p:nvPr/>
          </p:nvSpPr>
          <p:spPr>
            <a:xfrm>
              <a:off x="9170417"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4" name="Google Shape;1254;p50"/>
            <p:cNvSpPr/>
            <p:nvPr/>
          </p:nvSpPr>
          <p:spPr>
            <a:xfrm>
              <a:off x="9393529"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5" name="Google Shape;1255;p50"/>
            <p:cNvSpPr/>
            <p:nvPr/>
          </p:nvSpPr>
          <p:spPr>
            <a:xfrm>
              <a:off x="8936635"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6" name="Google Shape;1256;p50"/>
            <p:cNvSpPr/>
            <p:nvPr/>
          </p:nvSpPr>
          <p:spPr>
            <a:xfrm>
              <a:off x="8479740"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7" name="Google Shape;1257;p50"/>
            <p:cNvSpPr/>
            <p:nvPr/>
          </p:nvSpPr>
          <p:spPr>
            <a:xfrm>
              <a:off x="8022783"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8" name="Google Shape;1258;p50"/>
            <p:cNvSpPr/>
            <p:nvPr/>
          </p:nvSpPr>
          <p:spPr>
            <a:xfrm>
              <a:off x="8256628" y="2919119"/>
              <a:ext cx="83200" cy="101150"/>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9" name="Google Shape;1259;p50"/>
            <p:cNvSpPr/>
            <p:nvPr/>
          </p:nvSpPr>
          <p:spPr>
            <a:xfrm>
              <a:off x="8713523"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0" name="Google Shape;1260;p50"/>
            <p:cNvSpPr/>
            <p:nvPr/>
          </p:nvSpPr>
          <p:spPr>
            <a:xfrm>
              <a:off x="9170417"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1" name="Google Shape;1261;p50"/>
            <p:cNvSpPr/>
            <p:nvPr/>
          </p:nvSpPr>
          <p:spPr>
            <a:xfrm>
              <a:off x="9393529"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2" name="Google Shape;1262;p50"/>
            <p:cNvSpPr/>
            <p:nvPr/>
          </p:nvSpPr>
          <p:spPr>
            <a:xfrm>
              <a:off x="8936635"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3" name="Google Shape;1263;p50"/>
            <p:cNvSpPr/>
            <p:nvPr/>
          </p:nvSpPr>
          <p:spPr>
            <a:xfrm>
              <a:off x="8479740"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4" name="Google Shape;1264;p50"/>
            <p:cNvSpPr/>
            <p:nvPr/>
          </p:nvSpPr>
          <p:spPr>
            <a:xfrm>
              <a:off x="8022783"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5" name="Google Shape;1265;p50"/>
            <p:cNvSpPr/>
            <p:nvPr/>
          </p:nvSpPr>
          <p:spPr>
            <a:xfrm>
              <a:off x="12100277"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6" name="Google Shape;1266;p50"/>
            <p:cNvSpPr/>
            <p:nvPr/>
          </p:nvSpPr>
          <p:spPr>
            <a:xfrm>
              <a:off x="11643382"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7" name="Google Shape;1267;p50"/>
            <p:cNvSpPr/>
            <p:nvPr/>
          </p:nvSpPr>
          <p:spPr>
            <a:xfrm>
              <a:off x="11186488"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8" name="Google Shape;1268;p50"/>
            <p:cNvSpPr/>
            <p:nvPr/>
          </p:nvSpPr>
          <p:spPr>
            <a:xfrm>
              <a:off x="10729593" y="2696006"/>
              <a:ext cx="83200" cy="101150"/>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9" name="Google Shape;1269;p50"/>
            <p:cNvSpPr/>
            <p:nvPr/>
          </p:nvSpPr>
          <p:spPr>
            <a:xfrm>
              <a:off x="10272699"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0" name="Google Shape;1270;p50"/>
            <p:cNvSpPr/>
            <p:nvPr/>
          </p:nvSpPr>
          <p:spPr>
            <a:xfrm>
              <a:off x="9815803"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1" name="Google Shape;1271;p50"/>
            <p:cNvSpPr/>
            <p:nvPr/>
          </p:nvSpPr>
          <p:spPr>
            <a:xfrm>
              <a:off x="9393529"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2" name="Google Shape;1272;p50"/>
            <p:cNvSpPr/>
            <p:nvPr/>
          </p:nvSpPr>
          <p:spPr>
            <a:xfrm>
              <a:off x="8936635"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3" name="Google Shape;1273;p50"/>
            <p:cNvSpPr/>
            <p:nvPr/>
          </p:nvSpPr>
          <p:spPr>
            <a:xfrm>
              <a:off x="8479740"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4" name="Google Shape;1274;p50"/>
            <p:cNvSpPr/>
            <p:nvPr/>
          </p:nvSpPr>
          <p:spPr>
            <a:xfrm>
              <a:off x="8022783"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1275" name="Google Shape;1275;p50"/>
          <p:cNvSpPr/>
          <p:nvPr/>
        </p:nvSpPr>
        <p:spPr>
          <a:xfrm>
            <a:off x="5835938" y="4542761"/>
            <a:ext cx="82939" cy="519097"/>
          </a:xfrm>
          <a:prstGeom prst="rect">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276" name="Google Shape;1276;p50"/>
          <p:cNvSpPr/>
          <p:nvPr/>
        </p:nvSpPr>
        <p:spPr>
          <a:xfrm>
            <a:off x="-3704" y="0"/>
            <a:ext cx="9147704" cy="195486"/>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pic>
        <p:nvPicPr>
          <p:cNvPr id="1277" name="Google Shape;1277;p50" descr="A picture containing symbol, font, logo, graphics&#10;&#10;Description automatically generated"/>
          <p:cNvPicPr preferRelativeResize="0"/>
          <p:nvPr/>
        </p:nvPicPr>
        <p:blipFill rotWithShape="1">
          <a:blip r:embed="rId2">
            <a:alphaModFix/>
          </a:blip>
          <a:srcRect/>
          <a:stretch/>
        </p:blipFill>
        <p:spPr>
          <a:xfrm>
            <a:off x="8349589" y="440650"/>
            <a:ext cx="622897" cy="61523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278"/>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1279"/>
        <p:cNvGrpSpPr/>
        <p:nvPr/>
      </p:nvGrpSpPr>
      <p:grpSpPr>
        <a:xfrm>
          <a:off x="0" y="0"/>
          <a:ext cx="0" cy="0"/>
          <a:chOff x="0" y="0"/>
          <a:chExt cx="0" cy="0"/>
        </a:xfrm>
      </p:grpSpPr>
      <p:sp>
        <p:nvSpPr>
          <p:cNvPr id="1280" name="Google Shape;1280;p52"/>
          <p:cNvSpPr txBox="1">
            <a:spLocks noGrp="1"/>
          </p:cNvSpPr>
          <p:nvPr>
            <p:ph type="body" idx="1"/>
          </p:nvPr>
        </p:nvSpPr>
        <p:spPr>
          <a:xfrm rot="5400000">
            <a:off x="2701598" y="-1390579"/>
            <a:ext cx="3740804" cy="8229600"/>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300"/>
              </a:spcBef>
              <a:spcAft>
                <a:spcPts val="0"/>
              </a:spcAft>
              <a:buClr>
                <a:schemeClr val="dk1"/>
              </a:buClr>
              <a:buSzPts val="1400"/>
              <a:buChar char="•"/>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1281" name="Google Shape;1281;p52"/>
          <p:cNvSpPr txBox="1">
            <a:spLocks noGrp="1"/>
          </p:cNvSpPr>
          <p:nvPr>
            <p:ph type="dt" idx="10"/>
          </p:nvPr>
        </p:nvSpPr>
        <p:spPr>
          <a:xfrm>
            <a:off x="6760567" y="4270177"/>
            <a:ext cx="2133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82" name="Google Shape;1282;p52"/>
          <p:cNvSpPr txBox="1">
            <a:spLocks noGrp="1"/>
          </p:cNvSpPr>
          <p:nvPr>
            <p:ph type="ftr" idx="11"/>
          </p:nvPr>
        </p:nvSpPr>
        <p:spPr>
          <a:xfrm>
            <a:off x="3124200" y="4767263"/>
            <a:ext cx="2895600" cy="273844"/>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83" name="Google Shape;1283;p52"/>
          <p:cNvSpPr txBox="1">
            <a:spLocks noGrp="1"/>
          </p:cNvSpPr>
          <p:nvPr>
            <p:ph type="sldNum" idx="12"/>
          </p:nvPr>
        </p:nvSpPr>
        <p:spPr>
          <a:xfrm>
            <a:off x="6553200" y="4767263"/>
            <a:ext cx="2133600"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1284" name="Google Shape;1284;p52"/>
          <p:cNvSpPr/>
          <p:nvPr/>
        </p:nvSpPr>
        <p:spPr>
          <a:xfrm>
            <a:off x="381000" y="318045"/>
            <a:ext cx="9433048" cy="715388"/>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70C0"/>
              </a:buClr>
              <a:buSzPts val="1800"/>
              <a:buFont typeface="Quattrocento Sans"/>
              <a:buNone/>
            </a:pPr>
            <a:r>
              <a:rPr lang="en" sz="1800" b="1" i="0" u="none" strike="noStrike" cap="none">
                <a:solidFill>
                  <a:srgbClr val="0070C0"/>
                </a:solidFill>
                <a:latin typeface="Quattrocento Sans"/>
                <a:ea typeface="Quattrocento Sans"/>
                <a:cs typeface="Quattrocento Sans"/>
                <a:sym typeface="Quattrocento Sans"/>
              </a:rPr>
              <a:t>ASSIGN WAREHOUSE PLANT ST LOCATION</a:t>
            </a:r>
            <a:endParaRPr sz="1800" b="0" i="0" u="none" strike="noStrike" cap="none">
              <a:solidFill>
                <a:srgbClr val="0070C0"/>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Quattrocento Sans"/>
              <a:ea typeface="Quattrocento Sans"/>
              <a:cs typeface="Quattrocento Sans"/>
              <a:sym typeface="Quattrocento Sans"/>
            </a:endParaRPr>
          </a:p>
        </p:txBody>
      </p:sp>
      <p:pic>
        <p:nvPicPr>
          <p:cNvPr id="1285" name="Google Shape;1285;p52"/>
          <p:cNvPicPr preferRelativeResize="0"/>
          <p:nvPr/>
        </p:nvPicPr>
        <p:blipFill rotWithShape="1">
          <a:blip r:embed="rId2">
            <a:alphaModFix/>
          </a:blip>
          <a:srcRect/>
          <a:stretch/>
        </p:blipFill>
        <p:spPr>
          <a:xfrm>
            <a:off x="436418" y="883261"/>
            <a:ext cx="6650182" cy="3337331"/>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
  <p:cSld name="1_">
    <p:spTree>
      <p:nvGrpSpPr>
        <p:cNvPr id="1" name="Shape 1286"/>
        <p:cNvGrpSpPr/>
        <p:nvPr/>
      </p:nvGrpSpPr>
      <p:grpSpPr>
        <a:xfrm>
          <a:off x="0" y="0"/>
          <a:ext cx="0" cy="0"/>
          <a:chOff x="0" y="0"/>
          <a:chExt cx="0" cy="0"/>
        </a:xfrm>
      </p:grpSpPr>
      <p:sp>
        <p:nvSpPr>
          <p:cNvPr id="1287" name="Google Shape;1287;p53"/>
          <p:cNvSpPr txBox="1">
            <a:spLocks noGrp="1"/>
          </p:cNvSpPr>
          <p:nvPr>
            <p:ph type="body" idx="1"/>
          </p:nvPr>
        </p:nvSpPr>
        <p:spPr>
          <a:xfrm>
            <a:off x="-1628042" y="208360"/>
            <a:ext cx="844061" cy="685800"/>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300"/>
              </a:spcBef>
              <a:spcAft>
                <a:spcPts val="0"/>
              </a:spcAft>
              <a:buClr>
                <a:schemeClr val="dk1"/>
              </a:buClr>
              <a:buSzPts val="1400"/>
              <a:buChar char="•"/>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1288" name="Google Shape;1288;p53"/>
          <p:cNvSpPr txBox="1">
            <a:spLocks noGrp="1"/>
          </p:cNvSpPr>
          <p:nvPr>
            <p:ph type="title"/>
          </p:nvPr>
        </p:nvSpPr>
        <p:spPr>
          <a:xfrm>
            <a:off x="464128" y="990706"/>
            <a:ext cx="8229600" cy="72540"/>
          </a:xfrm>
          <a:prstGeom prst="rect">
            <a:avLst/>
          </a:prstGeom>
          <a:noFill/>
          <a:ln>
            <a:noFill/>
          </a:ln>
        </p:spPr>
        <p:txBody>
          <a:bodyPr spcFirstLastPara="1" wrap="square" lIns="0" tIns="45700" rIns="0" bIns="45700" anchor="ctr" anchorCtr="0">
            <a:normAutofit/>
          </a:bodyPr>
          <a:lstStyle>
            <a:lvl1pPr lvl="0" algn="l">
              <a:lnSpc>
                <a:spcPct val="115000"/>
              </a:lnSpc>
              <a:spcBef>
                <a:spcPts val="0"/>
              </a:spcBef>
              <a:spcAft>
                <a:spcPts val="0"/>
              </a:spcAft>
              <a:buClr>
                <a:schemeClr val="dk1"/>
              </a:buClr>
              <a:buSzPts val="2700"/>
              <a:buFont typeface="Quattrocento Sans"/>
              <a:buNone/>
              <a:defRPr/>
            </a:lvl1pPr>
            <a:lvl2pPr lvl="1" algn="l">
              <a:lnSpc>
                <a:spcPct val="100000"/>
              </a:lnSpc>
              <a:spcBef>
                <a:spcPts val="100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89" name="Google Shape;1289;p53"/>
          <p:cNvSpPr txBox="1">
            <a:spLocks noGrp="1"/>
          </p:cNvSpPr>
          <p:nvPr>
            <p:ph type="dt" idx="10"/>
          </p:nvPr>
        </p:nvSpPr>
        <p:spPr>
          <a:xfrm>
            <a:off x="6760567" y="4270177"/>
            <a:ext cx="2133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90" name="Google Shape;1290;p53"/>
          <p:cNvSpPr txBox="1">
            <a:spLocks noGrp="1"/>
          </p:cNvSpPr>
          <p:nvPr>
            <p:ph type="ftr" idx="11"/>
          </p:nvPr>
        </p:nvSpPr>
        <p:spPr>
          <a:xfrm>
            <a:off x="3124200" y="4767263"/>
            <a:ext cx="2895600" cy="273844"/>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91" name="Google Shape;1291;p53"/>
          <p:cNvSpPr txBox="1">
            <a:spLocks noGrp="1"/>
          </p:cNvSpPr>
          <p:nvPr>
            <p:ph type="sldNum" idx="12"/>
          </p:nvPr>
        </p:nvSpPr>
        <p:spPr>
          <a:xfrm>
            <a:off x="6553200" y="4767263"/>
            <a:ext cx="2133600"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te">
  <p:cSld name="Qute">
    <p:spTree>
      <p:nvGrpSpPr>
        <p:cNvPr id="1" name="Shape 306"/>
        <p:cNvGrpSpPr/>
        <p:nvPr/>
      </p:nvGrpSpPr>
      <p:grpSpPr>
        <a:xfrm>
          <a:off x="0" y="0"/>
          <a:ext cx="0" cy="0"/>
          <a:chOff x="0" y="0"/>
          <a:chExt cx="0" cy="0"/>
        </a:xfrm>
      </p:grpSpPr>
      <p:sp>
        <p:nvSpPr>
          <p:cNvPr id="307" name="Google Shape;307;p36"/>
          <p:cNvSpPr/>
          <p:nvPr/>
        </p:nvSpPr>
        <p:spPr>
          <a:xfrm rot="10800000" flipH="1">
            <a:off x="0" y="0"/>
            <a:ext cx="9144000" cy="2787774"/>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nvGrpSpPr>
          <p:cNvPr id="308" name="Google Shape;308;p36"/>
          <p:cNvGrpSpPr/>
          <p:nvPr/>
        </p:nvGrpSpPr>
        <p:grpSpPr>
          <a:xfrm>
            <a:off x="88334" y="0"/>
            <a:ext cx="2299334" cy="2702574"/>
            <a:chOff x="117748" y="0"/>
            <a:chExt cx="3064980" cy="3603431"/>
          </a:xfrm>
        </p:grpSpPr>
        <p:sp>
          <p:nvSpPr>
            <p:cNvPr id="309" name="Google Shape;309;p36"/>
            <p:cNvSpPr/>
            <p:nvPr/>
          </p:nvSpPr>
          <p:spPr>
            <a:xfrm rot="5400000">
              <a:off x="2615855" y="3028617"/>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0" name="Google Shape;310;p36"/>
            <p:cNvSpPr/>
            <p:nvPr/>
          </p:nvSpPr>
          <p:spPr>
            <a:xfrm rot="5400000">
              <a:off x="2615855" y="3368731"/>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1" name="Google Shape;311;p36"/>
            <p:cNvSpPr/>
            <p:nvPr/>
          </p:nvSpPr>
          <p:spPr>
            <a:xfrm rot="5400000">
              <a:off x="2449769" y="3534817"/>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2" name="Google Shape;312;p36"/>
            <p:cNvSpPr/>
            <p:nvPr/>
          </p:nvSpPr>
          <p:spPr>
            <a:xfrm rot="5400000">
              <a:off x="2449769" y="3194702"/>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3" name="Google Shape;313;p36"/>
            <p:cNvSpPr/>
            <p:nvPr/>
          </p:nvSpPr>
          <p:spPr>
            <a:xfrm rot="5400000">
              <a:off x="2283683" y="3028617"/>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4" name="Google Shape;314;p36"/>
            <p:cNvSpPr/>
            <p:nvPr/>
          </p:nvSpPr>
          <p:spPr>
            <a:xfrm rot="5400000">
              <a:off x="2283683" y="3368731"/>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5" name="Google Shape;315;p36"/>
            <p:cNvSpPr/>
            <p:nvPr/>
          </p:nvSpPr>
          <p:spPr>
            <a:xfrm rot="5400000">
              <a:off x="2117598" y="3534817"/>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6" name="Google Shape;316;p36"/>
            <p:cNvSpPr/>
            <p:nvPr/>
          </p:nvSpPr>
          <p:spPr>
            <a:xfrm rot="5400000">
              <a:off x="2117598" y="3194702"/>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7" name="Google Shape;317;p36"/>
            <p:cNvSpPr/>
            <p:nvPr/>
          </p:nvSpPr>
          <p:spPr>
            <a:xfrm rot="5400000">
              <a:off x="1951511" y="3028617"/>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8" name="Google Shape;318;p36"/>
            <p:cNvSpPr/>
            <p:nvPr/>
          </p:nvSpPr>
          <p:spPr>
            <a:xfrm rot="5400000">
              <a:off x="1951511" y="3368731"/>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9" name="Google Shape;319;p36"/>
            <p:cNvSpPr/>
            <p:nvPr/>
          </p:nvSpPr>
          <p:spPr>
            <a:xfrm rot="5400000">
              <a:off x="1785426" y="3534817"/>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0" name="Google Shape;320;p36"/>
            <p:cNvSpPr/>
            <p:nvPr/>
          </p:nvSpPr>
          <p:spPr>
            <a:xfrm rot="5400000">
              <a:off x="1785426" y="3194702"/>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1" name="Google Shape;321;p36"/>
            <p:cNvSpPr/>
            <p:nvPr/>
          </p:nvSpPr>
          <p:spPr>
            <a:xfrm rot="5400000">
              <a:off x="1619339" y="3028617"/>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2" name="Google Shape;322;p36"/>
            <p:cNvSpPr/>
            <p:nvPr/>
          </p:nvSpPr>
          <p:spPr>
            <a:xfrm rot="5400000">
              <a:off x="1619339" y="3368731"/>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3" name="Google Shape;323;p36"/>
            <p:cNvSpPr/>
            <p:nvPr/>
          </p:nvSpPr>
          <p:spPr>
            <a:xfrm rot="5400000">
              <a:off x="1453253" y="3534817"/>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4" name="Google Shape;324;p36"/>
            <p:cNvSpPr/>
            <p:nvPr/>
          </p:nvSpPr>
          <p:spPr>
            <a:xfrm rot="5400000">
              <a:off x="1453253" y="3194702"/>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5" name="Google Shape;325;p36"/>
            <p:cNvSpPr/>
            <p:nvPr/>
          </p:nvSpPr>
          <p:spPr>
            <a:xfrm rot="5400000">
              <a:off x="1287168" y="3028617"/>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6" name="Google Shape;326;p36"/>
            <p:cNvSpPr/>
            <p:nvPr/>
          </p:nvSpPr>
          <p:spPr>
            <a:xfrm rot="5400000">
              <a:off x="1287168" y="3368731"/>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7" name="Google Shape;327;p36"/>
            <p:cNvSpPr/>
            <p:nvPr/>
          </p:nvSpPr>
          <p:spPr>
            <a:xfrm rot="5400000">
              <a:off x="1121047" y="3534794"/>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8" name="Google Shape;328;p36"/>
            <p:cNvSpPr/>
            <p:nvPr/>
          </p:nvSpPr>
          <p:spPr>
            <a:xfrm rot="5400000">
              <a:off x="1121047" y="3194679"/>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9" name="Google Shape;329;p36"/>
            <p:cNvSpPr/>
            <p:nvPr/>
          </p:nvSpPr>
          <p:spPr>
            <a:xfrm rot="5400000">
              <a:off x="954930" y="3028617"/>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0" name="Google Shape;330;p36"/>
            <p:cNvSpPr/>
            <p:nvPr/>
          </p:nvSpPr>
          <p:spPr>
            <a:xfrm rot="5400000">
              <a:off x="954930" y="3368731"/>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1" name="Google Shape;331;p36"/>
            <p:cNvSpPr/>
            <p:nvPr/>
          </p:nvSpPr>
          <p:spPr>
            <a:xfrm rot="5400000">
              <a:off x="788844" y="3534817"/>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2" name="Google Shape;332;p36"/>
            <p:cNvSpPr/>
            <p:nvPr/>
          </p:nvSpPr>
          <p:spPr>
            <a:xfrm rot="5400000">
              <a:off x="788844" y="3194702"/>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3" name="Google Shape;333;p36"/>
            <p:cNvSpPr/>
            <p:nvPr/>
          </p:nvSpPr>
          <p:spPr>
            <a:xfrm rot="5400000">
              <a:off x="622758" y="3028617"/>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4" name="Google Shape;334;p36"/>
            <p:cNvSpPr/>
            <p:nvPr/>
          </p:nvSpPr>
          <p:spPr>
            <a:xfrm rot="5400000">
              <a:off x="622758" y="3368731"/>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5" name="Google Shape;335;p36"/>
            <p:cNvSpPr/>
            <p:nvPr/>
          </p:nvSpPr>
          <p:spPr>
            <a:xfrm rot="5400000">
              <a:off x="456672" y="3534817"/>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6" name="Google Shape;336;p36"/>
            <p:cNvSpPr/>
            <p:nvPr/>
          </p:nvSpPr>
          <p:spPr>
            <a:xfrm rot="5400000">
              <a:off x="456672" y="3194702"/>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7" name="Google Shape;337;p36"/>
            <p:cNvSpPr/>
            <p:nvPr/>
          </p:nvSpPr>
          <p:spPr>
            <a:xfrm rot="5400000">
              <a:off x="290552" y="3028594"/>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8" name="Google Shape;338;p36"/>
            <p:cNvSpPr/>
            <p:nvPr/>
          </p:nvSpPr>
          <p:spPr>
            <a:xfrm rot="5400000">
              <a:off x="290552" y="3368708"/>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9" name="Google Shape;339;p36"/>
            <p:cNvSpPr/>
            <p:nvPr/>
          </p:nvSpPr>
          <p:spPr>
            <a:xfrm rot="5400000">
              <a:off x="124429" y="3534817"/>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0" name="Google Shape;340;p36"/>
            <p:cNvSpPr/>
            <p:nvPr/>
          </p:nvSpPr>
          <p:spPr>
            <a:xfrm rot="5400000">
              <a:off x="124429" y="3194702"/>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1" name="Google Shape;341;p36"/>
            <p:cNvSpPr/>
            <p:nvPr/>
          </p:nvSpPr>
          <p:spPr>
            <a:xfrm rot="5400000">
              <a:off x="2948028" y="3028617"/>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2" name="Google Shape;342;p36"/>
            <p:cNvSpPr/>
            <p:nvPr/>
          </p:nvSpPr>
          <p:spPr>
            <a:xfrm rot="5400000">
              <a:off x="2948028" y="3368731"/>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3" name="Google Shape;343;p36"/>
            <p:cNvSpPr/>
            <p:nvPr/>
          </p:nvSpPr>
          <p:spPr>
            <a:xfrm rot="5400000">
              <a:off x="2781941" y="3534817"/>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4" name="Google Shape;344;p36"/>
            <p:cNvSpPr/>
            <p:nvPr/>
          </p:nvSpPr>
          <p:spPr>
            <a:xfrm rot="5400000">
              <a:off x="2781941" y="3194702"/>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5" name="Google Shape;345;p36"/>
            <p:cNvSpPr/>
            <p:nvPr/>
          </p:nvSpPr>
          <p:spPr>
            <a:xfrm rot="5400000">
              <a:off x="2615855" y="-6680"/>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6" name="Google Shape;346;p36"/>
            <p:cNvSpPr/>
            <p:nvPr/>
          </p:nvSpPr>
          <p:spPr>
            <a:xfrm rot="5400000">
              <a:off x="2615855" y="333434"/>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7" name="Google Shape;347;p36"/>
            <p:cNvSpPr/>
            <p:nvPr/>
          </p:nvSpPr>
          <p:spPr>
            <a:xfrm rot="5400000">
              <a:off x="2615855" y="673547"/>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8" name="Google Shape;348;p36"/>
            <p:cNvSpPr/>
            <p:nvPr/>
          </p:nvSpPr>
          <p:spPr>
            <a:xfrm rot="5400000">
              <a:off x="2615855" y="1013660"/>
              <a:ext cx="61934" cy="75296"/>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9" name="Google Shape;349;p36"/>
            <p:cNvSpPr/>
            <p:nvPr/>
          </p:nvSpPr>
          <p:spPr>
            <a:xfrm rot="5400000">
              <a:off x="2615855" y="1353774"/>
              <a:ext cx="61934" cy="75296"/>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0" name="Google Shape;350;p36"/>
            <p:cNvSpPr/>
            <p:nvPr/>
          </p:nvSpPr>
          <p:spPr>
            <a:xfrm rot="5400000">
              <a:off x="2615841" y="1693910"/>
              <a:ext cx="61964" cy="75296"/>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1" name="Google Shape;351;p36"/>
            <p:cNvSpPr/>
            <p:nvPr/>
          </p:nvSpPr>
          <p:spPr>
            <a:xfrm rot="5400000">
              <a:off x="2615855" y="2034048"/>
              <a:ext cx="61934" cy="75296"/>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2" name="Google Shape;352;p36"/>
            <p:cNvSpPr/>
            <p:nvPr/>
          </p:nvSpPr>
          <p:spPr>
            <a:xfrm rot="5400000">
              <a:off x="2615855" y="2374162"/>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3" name="Google Shape;353;p36"/>
            <p:cNvSpPr/>
            <p:nvPr/>
          </p:nvSpPr>
          <p:spPr>
            <a:xfrm rot="5400000">
              <a:off x="2615855" y="2714275"/>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4" name="Google Shape;354;p36"/>
            <p:cNvSpPr/>
            <p:nvPr/>
          </p:nvSpPr>
          <p:spPr>
            <a:xfrm rot="5400000">
              <a:off x="2449769" y="2880360"/>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5" name="Google Shape;355;p36"/>
            <p:cNvSpPr/>
            <p:nvPr/>
          </p:nvSpPr>
          <p:spPr>
            <a:xfrm rot="5400000">
              <a:off x="2449769" y="2540247"/>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6" name="Google Shape;356;p36"/>
            <p:cNvSpPr/>
            <p:nvPr/>
          </p:nvSpPr>
          <p:spPr>
            <a:xfrm rot="5400000">
              <a:off x="2449769" y="2200133"/>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7" name="Google Shape;357;p36"/>
            <p:cNvSpPr/>
            <p:nvPr/>
          </p:nvSpPr>
          <p:spPr>
            <a:xfrm rot="5400000">
              <a:off x="2449769" y="1859973"/>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8" name="Google Shape;358;p36"/>
            <p:cNvSpPr/>
            <p:nvPr/>
          </p:nvSpPr>
          <p:spPr>
            <a:xfrm rot="5400000">
              <a:off x="2449769" y="1519859"/>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9" name="Google Shape;359;p36"/>
            <p:cNvSpPr/>
            <p:nvPr/>
          </p:nvSpPr>
          <p:spPr>
            <a:xfrm rot="5400000">
              <a:off x="2449769" y="1179746"/>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0" name="Google Shape;360;p36"/>
            <p:cNvSpPr/>
            <p:nvPr/>
          </p:nvSpPr>
          <p:spPr>
            <a:xfrm rot="5400000">
              <a:off x="2449769" y="839633"/>
              <a:ext cx="61934" cy="75296"/>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1" name="Google Shape;361;p36"/>
            <p:cNvSpPr/>
            <p:nvPr/>
          </p:nvSpPr>
          <p:spPr>
            <a:xfrm rot="5400000">
              <a:off x="2449769" y="499519"/>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2" name="Google Shape;362;p36"/>
            <p:cNvSpPr/>
            <p:nvPr/>
          </p:nvSpPr>
          <p:spPr>
            <a:xfrm rot="5400000">
              <a:off x="2449769" y="159405"/>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3" name="Google Shape;363;p36"/>
            <p:cNvSpPr/>
            <p:nvPr/>
          </p:nvSpPr>
          <p:spPr>
            <a:xfrm rot="5400000">
              <a:off x="2283683" y="-6680"/>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4" name="Google Shape;364;p36"/>
            <p:cNvSpPr/>
            <p:nvPr/>
          </p:nvSpPr>
          <p:spPr>
            <a:xfrm rot="5400000">
              <a:off x="2283683" y="333434"/>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5" name="Google Shape;365;p36"/>
            <p:cNvSpPr/>
            <p:nvPr/>
          </p:nvSpPr>
          <p:spPr>
            <a:xfrm rot="5400000">
              <a:off x="2283683" y="673547"/>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6" name="Google Shape;366;p36"/>
            <p:cNvSpPr/>
            <p:nvPr/>
          </p:nvSpPr>
          <p:spPr>
            <a:xfrm rot="5400000">
              <a:off x="2283683" y="1013660"/>
              <a:ext cx="61934" cy="75296"/>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7" name="Google Shape;367;p36"/>
            <p:cNvSpPr/>
            <p:nvPr/>
          </p:nvSpPr>
          <p:spPr>
            <a:xfrm rot="5400000">
              <a:off x="2283683" y="1353774"/>
              <a:ext cx="61934" cy="75296"/>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8" name="Google Shape;368;p36"/>
            <p:cNvSpPr/>
            <p:nvPr/>
          </p:nvSpPr>
          <p:spPr>
            <a:xfrm rot="5400000">
              <a:off x="2283668" y="1693910"/>
              <a:ext cx="61964" cy="75296"/>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9" name="Google Shape;369;p36"/>
            <p:cNvSpPr/>
            <p:nvPr/>
          </p:nvSpPr>
          <p:spPr>
            <a:xfrm rot="5400000">
              <a:off x="2283683" y="2034048"/>
              <a:ext cx="61934" cy="75296"/>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0" name="Google Shape;370;p36"/>
            <p:cNvSpPr/>
            <p:nvPr/>
          </p:nvSpPr>
          <p:spPr>
            <a:xfrm rot="5400000">
              <a:off x="2283683" y="2374162"/>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1" name="Google Shape;371;p36"/>
            <p:cNvSpPr/>
            <p:nvPr/>
          </p:nvSpPr>
          <p:spPr>
            <a:xfrm rot="5400000">
              <a:off x="2283683" y="2714275"/>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2" name="Google Shape;372;p36"/>
            <p:cNvSpPr/>
            <p:nvPr/>
          </p:nvSpPr>
          <p:spPr>
            <a:xfrm rot="5400000">
              <a:off x="2117598" y="2880360"/>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3" name="Google Shape;373;p36"/>
            <p:cNvSpPr/>
            <p:nvPr/>
          </p:nvSpPr>
          <p:spPr>
            <a:xfrm rot="5400000">
              <a:off x="2117598" y="2540247"/>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4" name="Google Shape;374;p36"/>
            <p:cNvSpPr/>
            <p:nvPr/>
          </p:nvSpPr>
          <p:spPr>
            <a:xfrm rot="5400000">
              <a:off x="2117598" y="2200133"/>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5" name="Google Shape;375;p36"/>
            <p:cNvSpPr/>
            <p:nvPr/>
          </p:nvSpPr>
          <p:spPr>
            <a:xfrm rot="5400000">
              <a:off x="2117598" y="1859973"/>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6" name="Google Shape;376;p36"/>
            <p:cNvSpPr/>
            <p:nvPr/>
          </p:nvSpPr>
          <p:spPr>
            <a:xfrm rot="5400000">
              <a:off x="2117598" y="1519859"/>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7" name="Google Shape;377;p36"/>
            <p:cNvSpPr/>
            <p:nvPr/>
          </p:nvSpPr>
          <p:spPr>
            <a:xfrm rot="5400000">
              <a:off x="2117598" y="1179746"/>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8" name="Google Shape;378;p36"/>
            <p:cNvSpPr/>
            <p:nvPr/>
          </p:nvSpPr>
          <p:spPr>
            <a:xfrm rot="5400000">
              <a:off x="2117598" y="839633"/>
              <a:ext cx="61934" cy="75296"/>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9" name="Google Shape;379;p36"/>
            <p:cNvSpPr/>
            <p:nvPr/>
          </p:nvSpPr>
          <p:spPr>
            <a:xfrm rot="5400000">
              <a:off x="2117598" y="499519"/>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0" name="Google Shape;380;p36"/>
            <p:cNvSpPr/>
            <p:nvPr/>
          </p:nvSpPr>
          <p:spPr>
            <a:xfrm rot="5400000">
              <a:off x="2117598" y="159405"/>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1" name="Google Shape;381;p36"/>
            <p:cNvSpPr/>
            <p:nvPr/>
          </p:nvSpPr>
          <p:spPr>
            <a:xfrm rot="5400000">
              <a:off x="1951511" y="-6680"/>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2" name="Google Shape;382;p36"/>
            <p:cNvSpPr/>
            <p:nvPr/>
          </p:nvSpPr>
          <p:spPr>
            <a:xfrm rot="5400000">
              <a:off x="1951511" y="333434"/>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3" name="Google Shape;383;p36"/>
            <p:cNvSpPr/>
            <p:nvPr/>
          </p:nvSpPr>
          <p:spPr>
            <a:xfrm rot="5400000">
              <a:off x="1951511" y="673547"/>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4" name="Google Shape;384;p36"/>
            <p:cNvSpPr/>
            <p:nvPr/>
          </p:nvSpPr>
          <p:spPr>
            <a:xfrm rot="5400000">
              <a:off x="1951511" y="1013660"/>
              <a:ext cx="61934" cy="75296"/>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5" name="Google Shape;385;p36"/>
            <p:cNvSpPr/>
            <p:nvPr/>
          </p:nvSpPr>
          <p:spPr>
            <a:xfrm rot="5400000">
              <a:off x="1951511" y="1353774"/>
              <a:ext cx="61934" cy="75296"/>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6" name="Google Shape;386;p36"/>
            <p:cNvSpPr/>
            <p:nvPr/>
          </p:nvSpPr>
          <p:spPr>
            <a:xfrm rot="5400000">
              <a:off x="1951496" y="1693910"/>
              <a:ext cx="61964" cy="75296"/>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7" name="Google Shape;387;p36"/>
            <p:cNvSpPr/>
            <p:nvPr/>
          </p:nvSpPr>
          <p:spPr>
            <a:xfrm rot="5400000">
              <a:off x="1951511" y="2034048"/>
              <a:ext cx="61934" cy="75296"/>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8" name="Google Shape;388;p36"/>
            <p:cNvSpPr/>
            <p:nvPr/>
          </p:nvSpPr>
          <p:spPr>
            <a:xfrm rot="5400000">
              <a:off x="1951511" y="2374162"/>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9" name="Google Shape;389;p36"/>
            <p:cNvSpPr/>
            <p:nvPr/>
          </p:nvSpPr>
          <p:spPr>
            <a:xfrm rot="5400000">
              <a:off x="1951511" y="2714275"/>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0" name="Google Shape;390;p36"/>
            <p:cNvSpPr/>
            <p:nvPr/>
          </p:nvSpPr>
          <p:spPr>
            <a:xfrm rot="5400000">
              <a:off x="1785426" y="2880360"/>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1" name="Google Shape;391;p36"/>
            <p:cNvSpPr/>
            <p:nvPr/>
          </p:nvSpPr>
          <p:spPr>
            <a:xfrm rot="5400000">
              <a:off x="1785426" y="2540247"/>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2" name="Google Shape;392;p36"/>
            <p:cNvSpPr/>
            <p:nvPr/>
          </p:nvSpPr>
          <p:spPr>
            <a:xfrm rot="5400000">
              <a:off x="1785426" y="2200133"/>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3" name="Google Shape;393;p36"/>
            <p:cNvSpPr/>
            <p:nvPr/>
          </p:nvSpPr>
          <p:spPr>
            <a:xfrm rot="5400000">
              <a:off x="1785426" y="1859973"/>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4" name="Google Shape;394;p36"/>
            <p:cNvSpPr/>
            <p:nvPr/>
          </p:nvSpPr>
          <p:spPr>
            <a:xfrm rot="5400000">
              <a:off x="1785426" y="1519859"/>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5" name="Google Shape;395;p36"/>
            <p:cNvSpPr/>
            <p:nvPr/>
          </p:nvSpPr>
          <p:spPr>
            <a:xfrm rot="5400000">
              <a:off x="1785426" y="1179746"/>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6" name="Google Shape;396;p36"/>
            <p:cNvSpPr/>
            <p:nvPr/>
          </p:nvSpPr>
          <p:spPr>
            <a:xfrm rot="5400000">
              <a:off x="1785426" y="839633"/>
              <a:ext cx="61934" cy="75296"/>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7" name="Google Shape;397;p36"/>
            <p:cNvSpPr/>
            <p:nvPr/>
          </p:nvSpPr>
          <p:spPr>
            <a:xfrm rot="5400000">
              <a:off x="1785426" y="499519"/>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8" name="Google Shape;398;p36"/>
            <p:cNvSpPr/>
            <p:nvPr/>
          </p:nvSpPr>
          <p:spPr>
            <a:xfrm rot="5400000">
              <a:off x="1785426" y="159405"/>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9" name="Google Shape;399;p36"/>
            <p:cNvSpPr/>
            <p:nvPr/>
          </p:nvSpPr>
          <p:spPr>
            <a:xfrm rot="5400000">
              <a:off x="1619339" y="-6680"/>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0" name="Google Shape;400;p36"/>
            <p:cNvSpPr/>
            <p:nvPr/>
          </p:nvSpPr>
          <p:spPr>
            <a:xfrm rot="5400000">
              <a:off x="1619339" y="333434"/>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1" name="Google Shape;401;p36"/>
            <p:cNvSpPr/>
            <p:nvPr/>
          </p:nvSpPr>
          <p:spPr>
            <a:xfrm rot="5400000">
              <a:off x="1619339" y="673547"/>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2" name="Google Shape;402;p36"/>
            <p:cNvSpPr/>
            <p:nvPr/>
          </p:nvSpPr>
          <p:spPr>
            <a:xfrm rot="5400000">
              <a:off x="1619339" y="1013660"/>
              <a:ext cx="61934" cy="75296"/>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3" name="Google Shape;403;p36"/>
            <p:cNvSpPr/>
            <p:nvPr/>
          </p:nvSpPr>
          <p:spPr>
            <a:xfrm rot="5400000">
              <a:off x="1619339" y="1353774"/>
              <a:ext cx="61934" cy="75296"/>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4" name="Google Shape;404;p36"/>
            <p:cNvSpPr/>
            <p:nvPr/>
          </p:nvSpPr>
          <p:spPr>
            <a:xfrm rot="5400000">
              <a:off x="1619324" y="1693910"/>
              <a:ext cx="61964" cy="75296"/>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5" name="Google Shape;405;p36"/>
            <p:cNvSpPr/>
            <p:nvPr/>
          </p:nvSpPr>
          <p:spPr>
            <a:xfrm rot="5400000">
              <a:off x="1619339" y="2034048"/>
              <a:ext cx="61934" cy="75296"/>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6" name="Google Shape;406;p36"/>
            <p:cNvSpPr/>
            <p:nvPr/>
          </p:nvSpPr>
          <p:spPr>
            <a:xfrm rot="5400000">
              <a:off x="1619339" y="2374162"/>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7" name="Google Shape;407;p36"/>
            <p:cNvSpPr/>
            <p:nvPr/>
          </p:nvSpPr>
          <p:spPr>
            <a:xfrm rot="5400000">
              <a:off x="1619339" y="2714275"/>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8" name="Google Shape;408;p36"/>
            <p:cNvSpPr/>
            <p:nvPr/>
          </p:nvSpPr>
          <p:spPr>
            <a:xfrm rot="5400000">
              <a:off x="1453253" y="2880360"/>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9" name="Google Shape;409;p36"/>
            <p:cNvSpPr/>
            <p:nvPr/>
          </p:nvSpPr>
          <p:spPr>
            <a:xfrm rot="5400000">
              <a:off x="1453253" y="2540247"/>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0" name="Google Shape;410;p36"/>
            <p:cNvSpPr/>
            <p:nvPr/>
          </p:nvSpPr>
          <p:spPr>
            <a:xfrm rot="5400000">
              <a:off x="1453253" y="2200133"/>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1" name="Google Shape;411;p36"/>
            <p:cNvSpPr/>
            <p:nvPr/>
          </p:nvSpPr>
          <p:spPr>
            <a:xfrm rot="5400000">
              <a:off x="1453253" y="1859973"/>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2" name="Google Shape;412;p36"/>
            <p:cNvSpPr/>
            <p:nvPr/>
          </p:nvSpPr>
          <p:spPr>
            <a:xfrm rot="5400000">
              <a:off x="1453253" y="1519859"/>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3" name="Google Shape;413;p36"/>
            <p:cNvSpPr/>
            <p:nvPr/>
          </p:nvSpPr>
          <p:spPr>
            <a:xfrm rot="5400000">
              <a:off x="1453253" y="1179746"/>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4" name="Google Shape;414;p36"/>
            <p:cNvSpPr/>
            <p:nvPr/>
          </p:nvSpPr>
          <p:spPr>
            <a:xfrm rot="5400000">
              <a:off x="1453253" y="839633"/>
              <a:ext cx="61934" cy="75296"/>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5" name="Google Shape;415;p36"/>
            <p:cNvSpPr/>
            <p:nvPr/>
          </p:nvSpPr>
          <p:spPr>
            <a:xfrm rot="5400000">
              <a:off x="1453253" y="499519"/>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6" name="Google Shape;416;p36"/>
            <p:cNvSpPr/>
            <p:nvPr/>
          </p:nvSpPr>
          <p:spPr>
            <a:xfrm rot="5400000">
              <a:off x="1453253" y="159405"/>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7" name="Google Shape;417;p36"/>
            <p:cNvSpPr/>
            <p:nvPr/>
          </p:nvSpPr>
          <p:spPr>
            <a:xfrm rot="5400000">
              <a:off x="1287168" y="-6680"/>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8" name="Google Shape;418;p36"/>
            <p:cNvSpPr/>
            <p:nvPr/>
          </p:nvSpPr>
          <p:spPr>
            <a:xfrm rot="5400000">
              <a:off x="1287168" y="333434"/>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9" name="Google Shape;419;p36"/>
            <p:cNvSpPr/>
            <p:nvPr/>
          </p:nvSpPr>
          <p:spPr>
            <a:xfrm rot="5400000">
              <a:off x="1287168" y="673547"/>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0" name="Google Shape;420;p36"/>
            <p:cNvSpPr/>
            <p:nvPr/>
          </p:nvSpPr>
          <p:spPr>
            <a:xfrm rot="5400000">
              <a:off x="1287168" y="1013660"/>
              <a:ext cx="61934" cy="75296"/>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1" name="Google Shape;421;p36"/>
            <p:cNvSpPr/>
            <p:nvPr/>
          </p:nvSpPr>
          <p:spPr>
            <a:xfrm rot="5400000">
              <a:off x="1287168" y="1353774"/>
              <a:ext cx="61934" cy="75296"/>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2" name="Google Shape;422;p36"/>
            <p:cNvSpPr/>
            <p:nvPr/>
          </p:nvSpPr>
          <p:spPr>
            <a:xfrm rot="5400000">
              <a:off x="1287153" y="1693910"/>
              <a:ext cx="61964" cy="75296"/>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3" name="Google Shape;423;p36"/>
            <p:cNvSpPr/>
            <p:nvPr/>
          </p:nvSpPr>
          <p:spPr>
            <a:xfrm rot="5400000">
              <a:off x="1287168" y="2034048"/>
              <a:ext cx="61934" cy="75296"/>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4" name="Google Shape;424;p36"/>
            <p:cNvSpPr/>
            <p:nvPr/>
          </p:nvSpPr>
          <p:spPr>
            <a:xfrm rot="5400000">
              <a:off x="1287168" y="2374162"/>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5" name="Google Shape;425;p36"/>
            <p:cNvSpPr/>
            <p:nvPr/>
          </p:nvSpPr>
          <p:spPr>
            <a:xfrm rot="5400000">
              <a:off x="1287168" y="2714275"/>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6" name="Google Shape;426;p36"/>
            <p:cNvSpPr/>
            <p:nvPr/>
          </p:nvSpPr>
          <p:spPr>
            <a:xfrm rot="5400000">
              <a:off x="1121047" y="2880338"/>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7" name="Google Shape;427;p36"/>
            <p:cNvSpPr/>
            <p:nvPr/>
          </p:nvSpPr>
          <p:spPr>
            <a:xfrm rot="5400000">
              <a:off x="1121047" y="2540224"/>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8" name="Google Shape;428;p36"/>
            <p:cNvSpPr/>
            <p:nvPr/>
          </p:nvSpPr>
          <p:spPr>
            <a:xfrm rot="5400000">
              <a:off x="1121047" y="2200111"/>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9" name="Google Shape;429;p36"/>
            <p:cNvSpPr/>
            <p:nvPr/>
          </p:nvSpPr>
          <p:spPr>
            <a:xfrm rot="5400000">
              <a:off x="1121047" y="1859951"/>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0" name="Google Shape;430;p36"/>
            <p:cNvSpPr/>
            <p:nvPr/>
          </p:nvSpPr>
          <p:spPr>
            <a:xfrm rot="5400000">
              <a:off x="1121047" y="1519837"/>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1" name="Google Shape;431;p36"/>
            <p:cNvSpPr/>
            <p:nvPr/>
          </p:nvSpPr>
          <p:spPr>
            <a:xfrm rot="5400000">
              <a:off x="1121047" y="1179724"/>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2" name="Google Shape;432;p36"/>
            <p:cNvSpPr/>
            <p:nvPr/>
          </p:nvSpPr>
          <p:spPr>
            <a:xfrm rot="5400000">
              <a:off x="1121047" y="839610"/>
              <a:ext cx="61934" cy="75341"/>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3" name="Google Shape;433;p36"/>
            <p:cNvSpPr/>
            <p:nvPr/>
          </p:nvSpPr>
          <p:spPr>
            <a:xfrm rot="5400000">
              <a:off x="1121047" y="499497"/>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4" name="Google Shape;434;p36"/>
            <p:cNvSpPr/>
            <p:nvPr/>
          </p:nvSpPr>
          <p:spPr>
            <a:xfrm rot="5400000">
              <a:off x="1121047" y="159382"/>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5" name="Google Shape;435;p36"/>
            <p:cNvSpPr/>
            <p:nvPr/>
          </p:nvSpPr>
          <p:spPr>
            <a:xfrm rot="5400000">
              <a:off x="954930" y="-6680"/>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6" name="Google Shape;436;p36"/>
            <p:cNvSpPr/>
            <p:nvPr/>
          </p:nvSpPr>
          <p:spPr>
            <a:xfrm rot="5400000">
              <a:off x="954930" y="333434"/>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7" name="Google Shape;437;p36"/>
            <p:cNvSpPr/>
            <p:nvPr/>
          </p:nvSpPr>
          <p:spPr>
            <a:xfrm rot="5400000">
              <a:off x="954930" y="673547"/>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8" name="Google Shape;438;p36"/>
            <p:cNvSpPr/>
            <p:nvPr/>
          </p:nvSpPr>
          <p:spPr>
            <a:xfrm rot="5400000">
              <a:off x="954930" y="1013660"/>
              <a:ext cx="61934" cy="75296"/>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9" name="Google Shape;439;p36"/>
            <p:cNvSpPr/>
            <p:nvPr/>
          </p:nvSpPr>
          <p:spPr>
            <a:xfrm rot="5400000">
              <a:off x="954930" y="1353774"/>
              <a:ext cx="61934" cy="75296"/>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0" name="Google Shape;440;p36"/>
            <p:cNvSpPr/>
            <p:nvPr/>
          </p:nvSpPr>
          <p:spPr>
            <a:xfrm rot="5400000">
              <a:off x="954915" y="1693910"/>
              <a:ext cx="61964" cy="75296"/>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1" name="Google Shape;441;p36"/>
            <p:cNvSpPr/>
            <p:nvPr/>
          </p:nvSpPr>
          <p:spPr>
            <a:xfrm rot="5400000">
              <a:off x="954930" y="2034048"/>
              <a:ext cx="61934" cy="75296"/>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2" name="Google Shape;442;p36"/>
            <p:cNvSpPr/>
            <p:nvPr/>
          </p:nvSpPr>
          <p:spPr>
            <a:xfrm rot="5400000">
              <a:off x="954930" y="2374162"/>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3" name="Google Shape;443;p36"/>
            <p:cNvSpPr/>
            <p:nvPr/>
          </p:nvSpPr>
          <p:spPr>
            <a:xfrm rot="5400000">
              <a:off x="954930" y="2714275"/>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4" name="Google Shape;444;p36"/>
            <p:cNvSpPr/>
            <p:nvPr/>
          </p:nvSpPr>
          <p:spPr>
            <a:xfrm rot="5400000">
              <a:off x="788844" y="2880360"/>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5" name="Google Shape;445;p36"/>
            <p:cNvSpPr/>
            <p:nvPr/>
          </p:nvSpPr>
          <p:spPr>
            <a:xfrm rot="5400000">
              <a:off x="788844" y="2540247"/>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6" name="Google Shape;446;p36"/>
            <p:cNvSpPr/>
            <p:nvPr/>
          </p:nvSpPr>
          <p:spPr>
            <a:xfrm rot="5400000">
              <a:off x="788844" y="2200133"/>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7" name="Google Shape;447;p36"/>
            <p:cNvSpPr/>
            <p:nvPr/>
          </p:nvSpPr>
          <p:spPr>
            <a:xfrm rot="5400000">
              <a:off x="788844" y="1859973"/>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8" name="Google Shape;448;p36"/>
            <p:cNvSpPr/>
            <p:nvPr/>
          </p:nvSpPr>
          <p:spPr>
            <a:xfrm rot="5400000">
              <a:off x="788844" y="1519859"/>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9" name="Google Shape;449;p36"/>
            <p:cNvSpPr/>
            <p:nvPr/>
          </p:nvSpPr>
          <p:spPr>
            <a:xfrm rot="5400000">
              <a:off x="788844" y="1179746"/>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0" name="Google Shape;450;p36"/>
            <p:cNvSpPr/>
            <p:nvPr/>
          </p:nvSpPr>
          <p:spPr>
            <a:xfrm rot="5400000">
              <a:off x="788844" y="839633"/>
              <a:ext cx="61934" cy="75296"/>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1" name="Google Shape;451;p36"/>
            <p:cNvSpPr/>
            <p:nvPr/>
          </p:nvSpPr>
          <p:spPr>
            <a:xfrm rot="5400000">
              <a:off x="788844" y="499519"/>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2" name="Google Shape;452;p36"/>
            <p:cNvSpPr/>
            <p:nvPr/>
          </p:nvSpPr>
          <p:spPr>
            <a:xfrm rot="5400000">
              <a:off x="788844" y="159405"/>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3" name="Google Shape;453;p36"/>
            <p:cNvSpPr/>
            <p:nvPr/>
          </p:nvSpPr>
          <p:spPr>
            <a:xfrm rot="5400000">
              <a:off x="622758" y="-6680"/>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4" name="Google Shape;454;p36"/>
            <p:cNvSpPr/>
            <p:nvPr/>
          </p:nvSpPr>
          <p:spPr>
            <a:xfrm rot="5400000">
              <a:off x="622758" y="333434"/>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5" name="Google Shape;455;p36"/>
            <p:cNvSpPr/>
            <p:nvPr/>
          </p:nvSpPr>
          <p:spPr>
            <a:xfrm rot="5400000">
              <a:off x="622758" y="673547"/>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6" name="Google Shape;456;p36"/>
            <p:cNvSpPr/>
            <p:nvPr/>
          </p:nvSpPr>
          <p:spPr>
            <a:xfrm rot="5400000">
              <a:off x="622758" y="1013660"/>
              <a:ext cx="61934" cy="75296"/>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7" name="Google Shape;457;p36"/>
            <p:cNvSpPr/>
            <p:nvPr/>
          </p:nvSpPr>
          <p:spPr>
            <a:xfrm rot="5400000">
              <a:off x="622758" y="1353774"/>
              <a:ext cx="61934" cy="75296"/>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8" name="Google Shape;458;p36"/>
            <p:cNvSpPr/>
            <p:nvPr/>
          </p:nvSpPr>
          <p:spPr>
            <a:xfrm rot="5400000">
              <a:off x="622743" y="1693910"/>
              <a:ext cx="61964" cy="75296"/>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9" name="Google Shape;459;p36"/>
            <p:cNvSpPr/>
            <p:nvPr/>
          </p:nvSpPr>
          <p:spPr>
            <a:xfrm rot="5400000">
              <a:off x="622758" y="2034048"/>
              <a:ext cx="61934" cy="75296"/>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0" name="Google Shape;460;p36"/>
            <p:cNvSpPr/>
            <p:nvPr/>
          </p:nvSpPr>
          <p:spPr>
            <a:xfrm rot="5400000">
              <a:off x="622758" y="2374162"/>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1" name="Google Shape;461;p36"/>
            <p:cNvSpPr/>
            <p:nvPr/>
          </p:nvSpPr>
          <p:spPr>
            <a:xfrm rot="5400000">
              <a:off x="622758" y="2714275"/>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2" name="Google Shape;462;p36"/>
            <p:cNvSpPr/>
            <p:nvPr/>
          </p:nvSpPr>
          <p:spPr>
            <a:xfrm rot="5400000">
              <a:off x="456672" y="2880360"/>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3" name="Google Shape;463;p36"/>
            <p:cNvSpPr/>
            <p:nvPr/>
          </p:nvSpPr>
          <p:spPr>
            <a:xfrm rot="5400000">
              <a:off x="456672" y="2540247"/>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4" name="Google Shape;464;p36"/>
            <p:cNvSpPr/>
            <p:nvPr/>
          </p:nvSpPr>
          <p:spPr>
            <a:xfrm rot="5400000">
              <a:off x="456672" y="2200133"/>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5" name="Google Shape;465;p36"/>
            <p:cNvSpPr/>
            <p:nvPr/>
          </p:nvSpPr>
          <p:spPr>
            <a:xfrm rot="5400000">
              <a:off x="456672" y="1859973"/>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6" name="Google Shape;466;p36"/>
            <p:cNvSpPr/>
            <p:nvPr/>
          </p:nvSpPr>
          <p:spPr>
            <a:xfrm rot="5400000">
              <a:off x="456672" y="1519859"/>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7" name="Google Shape;467;p36"/>
            <p:cNvSpPr/>
            <p:nvPr/>
          </p:nvSpPr>
          <p:spPr>
            <a:xfrm rot="5400000">
              <a:off x="456672" y="1179746"/>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8" name="Google Shape;468;p36"/>
            <p:cNvSpPr/>
            <p:nvPr/>
          </p:nvSpPr>
          <p:spPr>
            <a:xfrm rot="5400000">
              <a:off x="456672" y="839633"/>
              <a:ext cx="61934" cy="75296"/>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9" name="Google Shape;469;p36"/>
            <p:cNvSpPr/>
            <p:nvPr/>
          </p:nvSpPr>
          <p:spPr>
            <a:xfrm rot="5400000">
              <a:off x="456672" y="499519"/>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0" name="Google Shape;470;p36"/>
            <p:cNvSpPr/>
            <p:nvPr/>
          </p:nvSpPr>
          <p:spPr>
            <a:xfrm rot="5400000">
              <a:off x="456672" y="159405"/>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1" name="Google Shape;471;p36"/>
            <p:cNvSpPr/>
            <p:nvPr/>
          </p:nvSpPr>
          <p:spPr>
            <a:xfrm rot="5400000">
              <a:off x="290552" y="-6703"/>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2" name="Google Shape;472;p36"/>
            <p:cNvSpPr/>
            <p:nvPr/>
          </p:nvSpPr>
          <p:spPr>
            <a:xfrm rot="5400000">
              <a:off x="290552" y="333411"/>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3" name="Google Shape;473;p36"/>
            <p:cNvSpPr/>
            <p:nvPr/>
          </p:nvSpPr>
          <p:spPr>
            <a:xfrm rot="5400000">
              <a:off x="290552" y="673524"/>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4" name="Google Shape;474;p36"/>
            <p:cNvSpPr/>
            <p:nvPr/>
          </p:nvSpPr>
          <p:spPr>
            <a:xfrm rot="5400000">
              <a:off x="290552" y="1013638"/>
              <a:ext cx="61934" cy="75341"/>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5" name="Google Shape;475;p36"/>
            <p:cNvSpPr/>
            <p:nvPr/>
          </p:nvSpPr>
          <p:spPr>
            <a:xfrm rot="5400000">
              <a:off x="290552" y="1353752"/>
              <a:ext cx="61934" cy="75341"/>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6" name="Google Shape;476;p36"/>
            <p:cNvSpPr/>
            <p:nvPr/>
          </p:nvSpPr>
          <p:spPr>
            <a:xfrm rot="5400000">
              <a:off x="290537" y="1693888"/>
              <a:ext cx="61966" cy="75341"/>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7" name="Google Shape;477;p36"/>
            <p:cNvSpPr/>
            <p:nvPr/>
          </p:nvSpPr>
          <p:spPr>
            <a:xfrm rot="5400000">
              <a:off x="290552" y="2034025"/>
              <a:ext cx="61934" cy="75341"/>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8" name="Google Shape;478;p36"/>
            <p:cNvSpPr/>
            <p:nvPr/>
          </p:nvSpPr>
          <p:spPr>
            <a:xfrm rot="5400000">
              <a:off x="290552" y="2374139"/>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9" name="Google Shape;479;p36"/>
            <p:cNvSpPr/>
            <p:nvPr/>
          </p:nvSpPr>
          <p:spPr>
            <a:xfrm rot="5400000">
              <a:off x="290552" y="2714252"/>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0" name="Google Shape;480;p36"/>
            <p:cNvSpPr/>
            <p:nvPr/>
          </p:nvSpPr>
          <p:spPr>
            <a:xfrm rot="5400000">
              <a:off x="124429" y="2880360"/>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1" name="Google Shape;481;p36"/>
            <p:cNvSpPr/>
            <p:nvPr/>
          </p:nvSpPr>
          <p:spPr>
            <a:xfrm rot="5400000">
              <a:off x="124429" y="2540247"/>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2" name="Google Shape;482;p36"/>
            <p:cNvSpPr/>
            <p:nvPr/>
          </p:nvSpPr>
          <p:spPr>
            <a:xfrm rot="5400000">
              <a:off x="124429" y="2200133"/>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3" name="Google Shape;483;p36"/>
            <p:cNvSpPr/>
            <p:nvPr/>
          </p:nvSpPr>
          <p:spPr>
            <a:xfrm rot="5400000">
              <a:off x="124429" y="1859973"/>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4" name="Google Shape;484;p36"/>
            <p:cNvSpPr/>
            <p:nvPr/>
          </p:nvSpPr>
          <p:spPr>
            <a:xfrm rot="5400000">
              <a:off x="124429" y="1519859"/>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5" name="Google Shape;485;p36"/>
            <p:cNvSpPr/>
            <p:nvPr/>
          </p:nvSpPr>
          <p:spPr>
            <a:xfrm rot="5400000">
              <a:off x="124429" y="1179746"/>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6" name="Google Shape;486;p36"/>
            <p:cNvSpPr/>
            <p:nvPr/>
          </p:nvSpPr>
          <p:spPr>
            <a:xfrm rot="5400000">
              <a:off x="124429" y="839633"/>
              <a:ext cx="61934" cy="75296"/>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7" name="Google Shape;487;p36"/>
            <p:cNvSpPr/>
            <p:nvPr/>
          </p:nvSpPr>
          <p:spPr>
            <a:xfrm rot="5400000">
              <a:off x="124429" y="499519"/>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8" name="Google Shape;488;p36"/>
            <p:cNvSpPr/>
            <p:nvPr/>
          </p:nvSpPr>
          <p:spPr>
            <a:xfrm rot="5400000">
              <a:off x="124429" y="159405"/>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9" name="Google Shape;489;p36"/>
            <p:cNvSpPr/>
            <p:nvPr/>
          </p:nvSpPr>
          <p:spPr>
            <a:xfrm rot="5400000">
              <a:off x="2948028" y="-6680"/>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0" name="Google Shape;490;p36"/>
            <p:cNvSpPr/>
            <p:nvPr/>
          </p:nvSpPr>
          <p:spPr>
            <a:xfrm rot="5400000">
              <a:off x="2948028" y="333434"/>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1" name="Google Shape;491;p36"/>
            <p:cNvSpPr/>
            <p:nvPr/>
          </p:nvSpPr>
          <p:spPr>
            <a:xfrm rot="5400000">
              <a:off x="2948028" y="673547"/>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2" name="Google Shape;492;p36"/>
            <p:cNvSpPr/>
            <p:nvPr/>
          </p:nvSpPr>
          <p:spPr>
            <a:xfrm rot="5400000">
              <a:off x="2948028" y="1013660"/>
              <a:ext cx="61934" cy="75296"/>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3" name="Google Shape;493;p36"/>
            <p:cNvSpPr/>
            <p:nvPr/>
          </p:nvSpPr>
          <p:spPr>
            <a:xfrm rot="5400000">
              <a:off x="2948028" y="1353774"/>
              <a:ext cx="61934" cy="75296"/>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4" name="Google Shape;494;p36"/>
            <p:cNvSpPr/>
            <p:nvPr/>
          </p:nvSpPr>
          <p:spPr>
            <a:xfrm rot="5400000">
              <a:off x="2948013" y="1693910"/>
              <a:ext cx="61964" cy="75296"/>
            </a:xfrm>
            <a:custGeom>
              <a:avLst/>
              <a:gdLst/>
              <a:ahLst/>
              <a:cxnLst/>
              <a:rect l="l" t="t" r="r" b="b"/>
              <a:pathLst>
                <a:path w="184308" h="160496" extrusionOk="0">
                  <a:moveTo>
                    <a:pt x="184309"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5" name="Google Shape;495;p36"/>
            <p:cNvSpPr/>
            <p:nvPr/>
          </p:nvSpPr>
          <p:spPr>
            <a:xfrm rot="5400000">
              <a:off x="2948028" y="2034048"/>
              <a:ext cx="61934" cy="75296"/>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6" name="Google Shape;496;p36"/>
            <p:cNvSpPr/>
            <p:nvPr/>
          </p:nvSpPr>
          <p:spPr>
            <a:xfrm rot="5400000">
              <a:off x="2948028" y="2374162"/>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7" name="Google Shape;497;p36"/>
            <p:cNvSpPr/>
            <p:nvPr/>
          </p:nvSpPr>
          <p:spPr>
            <a:xfrm rot="5400000">
              <a:off x="2948028" y="2714275"/>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8" name="Google Shape;498;p36"/>
            <p:cNvSpPr/>
            <p:nvPr/>
          </p:nvSpPr>
          <p:spPr>
            <a:xfrm rot="5400000">
              <a:off x="2781941" y="2880360"/>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9" name="Google Shape;499;p36"/>
            <p:cNvSpPr/>
            <p:nvPr/>
          </p:nvSpPr>
          <p:spPr>
            <a:xfrm rot="5400000">
              <a:off x="2781941" y="2540247"/>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0" name="Google Shape;500;p36"/>
            <p:cNvSpPr/>
            <p:nvPr/>
          </p:nvSpPr>
          <p:spPr>
            <a:xfrm rot="5400000">
              <a:off x="2781941" y="2200133"/>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1" name="Google Shape;501;p36"/>
            <p:cNvSpPr/>
            <p:nvPr/>
          </p:nvSpPr>
          <p:spPr>
            <a:xfrm rot="5400000">
              <a:off x="2781941" y="1859973"/>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2" name="Google Shape;502;p36"/>
            <p:cNvSpPr/>
            <p:nvPr/>
          </p:nvSpPr>
          <p:spPr>
            <a:xfrm rot="5400000">
              <a:off x="2781941" y="1519859"/>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3" name="Google Shape;503;p36"/>
            <p:cNvSpPr/>
            <p:nvPr/>
          </p:nvSpPr>
          <p:spPr>
            <a:xfrm rot="5400000">
              <a:off x="2781941" y="1179746"/>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4" name="Google Shape;504;p36"/>
            <p:cNvSpPr/>
            <p:nvPr/>
          </p:nvSpPr>
          <p:spPr>
            <a:xfrm rot="5400000">
              <a:off x="2781941" y="839633"/>
              <a:ext cx="61934" cy="75296"/>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5" name="Google Shape;505;p36"/>
            <p:cNvSpPr/>
            <p:nvPr/>
          </p:nvSpPr>
          <p:spPr>
            <a:xfrm rot="5400000">
              <a:off x="2781941" y="499519"/>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6" name="Google Shape;506;p36"/>
            <p:cNvSpPr/>
            <p:nvPr/>
          </p:nvSpPr>
          <p:spPr>
            <a:xfrm rot="5400000">
              <a:off x="2781941" y="159405"/>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7" name="Google Shape;507;p36"/>
            <p:cNvSpPr/>
            <p:nvPr/>
          </p:nvSpPr>
          <p:spPr>
            <a:xfrm rot="5400000">
              <a:off x="3114113" y="3534817"/>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8" name="Google Shape;508;p36"/>
            <p:cNvSpPr/>
            <p:nvPr/>
          </p:nvSpPr>
          <p:spPr>
            <a:xfrm rot="5400000">
              <a:off x="3114113" y="3194702"/>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9" name="Google Shape;509;p36"/>
            <p:cNvSpPr/>
            <p:nvPr/>
          </p:nvSpPr>
          <p:spPr>
            <a:xfrm rot="5400000">
              <a:off x="3114113" y="2880360"/>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0" name="Google Shape;510;p36"/>
            <p:cNvSpPr/>
            <p:nvPr/>
          </p:nvSpPr>
          <p:spPr>
            <a:xfrm rot="5400000">
              <a:off x="3114113" y="2540247"/>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1" name="Google Shape;511;p36"/>
            <p:cNvSpPr/>
            <p:nvPr/>
          </p:nvSpPr>
          <p:spPr>
            <a:xfrm rot="5400000">
              <a:off x="3114113" y="2200133"/>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2" name="Google Shape;512;p36"/>
            <p:cNvSpPr/>
            <p:nvPr/>
          </p:nvSpPr>
          <p:spPr>
            <a:xfrm rot="5400000">
              <a:off x="3114113" y="1859973"/>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3" name="Google Shape;513;p36"/>
            <p:cNvSpPr/>
            <p:nvPr/>
          </p:nvSpPr>
          <p:spPr>
            <a:xfrm rot="5400000">
              <a:off x="3114113" y="1519859"/>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4" name="Google Shape;514;p36"/>
            <p:cNvSpPr/>
            <p:nvPr/>
          </p:nvSpPr>
          <p:spPr>
            <a:xfrm rot="5400000">
              <a:off x="3114113" y="1179746"/>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5" name="Google Shape;515;p36"/>
            <p:cNvSpPr/>
            <p:nvPr/>
          </p:nvSpPr>
          <p:spPr>
            <a:xfrm rot="5400000">
              <a:off x="3114113" y="839633"/>
              <a:ext cx="61934" cy="75296"/>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6" name="Google Shape;516;p36"/>
            <p:cNvSpPr/>
            <p:nvPr/>
          </p:nvSpPr>
          <p:spPr>
            <a:xfrm rot="5400000">
              <a:off x="3114113" y="499519"/>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7" name="Google Shape;517;p36"/>
            <p:cNvSpPr/>
            <p:nvPr/>
          </p:nvSpPr>
          <p:spPr>
            <a:xfrm rot="5400000">
              <a:off x="3114113" y="159405"/>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518" name="Google Shape;518;p36"/>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519" name="Google Shape;519;p36"/>
          <p:cNvSpPr txBox="1">
            <a:spLocks noGrp="1"/>
          </p:cNvSpPr>
          <p:nvPr>
            <p:ph type="ftr" idx="11"/>
          </p:nvPr>
        </p:nvSpPr>
        <p:spPr>
          <a:xfrm>
            <a:off x="466474" y="4667807"/>
            <a:ext cx="2895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20" name="Google Shape;520;p36"/>
          <p:cNvSpPr>
            <a:spLocks noGrp="1"/>
          </p:cNvSpPr>
          <p:nvPr>
            <p:ph type="pic" idx="2"/>
          </p:nvPr>
        </p:nvSpPr>
        <p:spPr>
          <a:xfrm>
            <a:off x="952655" y="789551"/>
            <a:ext cx="2322863" cy="3564396"/>
          </a:xfrm>
          <a:prstGeom prst="rect">
            <a:avLst/>
          </a:prstGeom>
          <a:noFill/>
          <a:ln>
            <a:noFill/>
          </a:ln>
        </p:spPr>
      </p:sp>
      <p:sp>
        <p:nvSpPr>
          <p:cNvPr id="521" name="Google Shape;521;p36"/>
          <p:cNvSpPr/>
          <p:nvPr/>
        </p:nvSpPr>
        <p:spPr>
          <a:xfrm>
            <a:off x="9061061" y="4542761"/>
            <a:ext cx="82939" cy="519097"/>
          </a:xfrm>
          <a:prstGeom prst="rect">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pic>
        <p:nvPicPr>
          <p:cNvPr id="522" name="Google Shape;522;p36" descr="A picture containing symbol, font, logo, graphics&#10;&#10;Description automatically generated"/>
          <p:cNvPicPr preferRelativeResize="0"/>
          <p:nvPr/>
        </p:nvPicPr>
        <p:blipFill rotWithShape="1">
          <a:blip r:embed="rId2">
            <a:alphaModFix/>
          </a:blip>
          <a:srcRect/>
          <a:stretch/>
        </p:blipFill>
        <p:spPr>
          <a:xfrm>
            <a:off x="8329489" y="139958"/>
            <a:ext cx="622897" cy="615239"/>
          </a:xfrm>
          <a:prstGeom prst="rect">
            <a:avLst/>
          </a:prstGeom>
          <a:noFill/>
          <a:ln>
            <a:noFill/>
          </a:ln>
        </p:spPr>
      </p:pic>
      <p:sp>
        <p:nvSpPr>
          <p:cNvPr id="523" name="Google Shape;523;p36"/>
          <p:cNvSpPr/>
          <p:nvPr/>
        </p:nvSpPr>
        <p:spPr>
          <a:xfrm>
            <a:off x="3291439" y="1613898"/>
            <a:ext cx="5860521" cy="685800"/>
          </a:xfrm>
          <a:prstGeom prst="rect">
            <a:avLst/>
          </a:prstGeom>
          <a:solidFill>
            <a:schemeClr val="accent1"/>
          </a:solidFill>
          <a:ln w="25400" cap="flat" cmpd="sng">
            <a:solidFill>
              <a:srgbClr val="99341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92"/>
        <p:cNvGrpSpPr/>
        <p:nvPr/>
      </p:nvGrpSpPr>
      <p:grpSpPr>
        <a:xfrm>
          <a:off x="0" y="0"/>
          <a:ext cx="0" cy="0"/>
          <a:chOff x="0" y="0"/>
          <a:chExt cx="0" cy="0"/>
        </a:xfrm>
      </p:grpSpPr>
      <p:sp>
        <p:nvSpPr>
          <p:cNvPr id="1293" name="Google Shape;1293;p54"/>
          <p:cNvSpPr txBox="1">
            <a:spLocks noGrp="1"/>
          </p:cNvSpPr>
          <p:nvPr>
            <p:ph type="title"/>
          </p:nvPr>
        </p:nvSpPr>
        <p:spPr>
          <a:xfrm>
            <a:off x="311700" y="445025"/>
            <a:ext cx="8520600" cy="572700"/>
          </a:xfrm>
          <a:prstGeom prst="rect">
            <a:avLst/>
          </a:prstGeom>
          <a:noFill/>
          <a:ln>
            <a:noFill/>
          </a:ln>
        </p:spPr>
        <p:txBody>
          <a:bodyPr spcFirstLastPara="1" wrap="square" lIns="0" tIns="45700" rIns="0" bIns="45700" anchor="ctr" anchorCtr="0">
            <a:norm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94" name="Google Shape;1294;p54"/>
          <p:cNvSpPr txBox="1">
            <a:spLocks noGrp="1"/>
          </p:cNvSpPr>
          <p:nvPr>
            <p:ph type="body" idx="1"/>
          </p:nvPr>
        </p:nvSpPr>
        <p:spPr>
          <a:xfrm>
            <a:off x="311700" y="1152475"/>
            <a:ext cx="8520600" cy="3416400"/>
          </a:xfrm>
          <a:prstGeom prst="rect">
            <a:avLst/>
          </a:prstGeom>
          <a:noFill/>
          <a:ln>
            <a:noFill/>
          </a:ln>
        </p:spPr>
        <p:txBody>
          <a:bodyPr spcFirstLastPara="1" wrap="square" lIns="0" tIns="45700" rIns="0" bIns="45700" anchor="t" anchorCtr="0">
            <a:normAutofit/>
          </a:bodyPr>
          <a:lstStyle>
            <a:lvl1pPr marL="457200" lvl="0" indent="-400050" algn="l">
              <a:lnSpc>
                <a:spcPct val="100000"/>
              </a:lnSpc>
              <a:spcBef>
                <a:spcPts val="500"/>
              </a:spcBef>
              <a:spcAft>
                <a:spcPts val="0"/>
              </a:spcAft>
              <a:buSzPts val="2700"/>
              <a:buChar char="•"/>
              <a:defRPr/>
            </a:lvl1pPr>
            <a:lvl2pPr marL="914400" lvl="1" indent="-381000" algn="l">
              <a:lnSpc>
                <a:spcPct val="100000"/>
              </a:lnSpc>
              <a:spcBef>
                <a:spcPts val="500"/>
              </a:spcBef>
              <a:spcAft>
                <a:spcPts val="0"/>
              </a:spcAft>
              <a:buSzPts val="2400"/>
              <a:buChar char="–"/>
              <a:defRPr/>
            </a:lvl2pPr>
            <a:lvl3pPr marL="1371600" lvl="2" indent="-342900" algn="l">
              <a:lnSpc>
                <a:spcPct val="100000"/>
              </a:lnSpc>
              <a:spcBef>
                <a:spcPts val="400"/>
              </a:spcBef>
              <a:spcAft>
                <a:spcPts val="0"/>
              </a:spcAft>
              <a:buSzPts val="1800"/>
              <a:buChar char="•"/>
              <a:defRPr/>
            </a:lvl3pPr>
            <a:lvl4pPr marL="1828800" lvl="3" indent="-323850" algn="l">
              <a:lnSpc>
                <a:spcPct val="100000"/>
              </a:lnSpc>
              <a:spcBef>
                <a:spcPts val="300"/>
              </a:spcBef>
              <a:spcAft>
                <a:spcPts val="0"/>
              </a:spcAft>
              <a:buSzPts val="1500"/>
              <a:buChar char="–"/>
              <a:defRPr/>
            </a:lvl4pPr>
            <a:lvl5pPr marL="2286000" lvl="4" indent="-323850" algn="l">
              <a:lnSpc>
                <a:spcPct val="100000"/>
              </a:lnSpc>
              <a:spcBef>
                <a:spcPts val="300"/>
              </a:spcBef>
              <a:spcAft>
                <a:spcPts val="0"/>
              </a:spcAft>
              <a:buSzPts val="15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295" name="Google Shape;1295;p54"/>
          <p:cNvSpPr txBox="1">
            <a:spLocks noGrp="1"/>
          </p:cNvSpPr>
          <p:nvPr>
            <p:ph type="sldNum" idx="12"/>
          </p:nvPr>
        </p:nvSpPr>
        <p:spPr>
          <a:xfrm>
            <a:off x="8472458" y="4663217"/>
            <a:ext cx="548700" cy="393600"/>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itle Slide" type="title">
  <p:cSld name="TITLE">
    <p:spTree>
      <p:nvGrpSpPr>
        <p:cNvPr id="1" name="Shape 14"/>
        <p:cNvGrpSpPr/>
        <p:nvPr/>
      </p:nvGrpSpPr>
      <p:grpSpPr>
        <a:xfrm>
          <a:off x="0" y="0"/>
          <a:ext cx="0" cy="0"/>
          <a:chOff x="0" y="0"/>
          <a:chExt cx="0" cy="0"/>
        </a:xfrm>
      </p:grpSpPr>
      <p:sp>
        <p:nvSpPr>
          <p:cNvPr id="15" name="Google Shape;15;p30"/>
          <p:cNvSpPr txBox="1">
            <a:spLocks noGrp="1"/>
          </p:cNvSpPr>
          <p:nvPr>
            <p:ph type="ctrTitle"/>
          </p:nvPr>
        </p:nvSpPr>
        <p:spPr>
          <a:xfrm>
            <a:off x="4085819" y="519522"/>
            <a:ext cx="4209528" cy="2058584"/>
          </a:xfrm>
          <a:prstGeom prst="rect">
            <a:avLst/>
          </a:prstGeom>
          <a:noFill/>
          <a:ln>
            <a:noFill/>
          </a:ln>
        </p:spPr>
        <p:txBody>
          <a:bodyPr spcFirstLastPara="1" wrap="square" lIns="0" tIns="45700" rIns="0" bIns="45700" anchor="b" anchorCtr="0">
            <a:noAutofit/>
          </a:bodyPr>
          <a:lstStyle>
            <a:lvl1pPr lvl="0" algn="l">
              <a:lnSpc>
                <a:spcPct val="100000"/>
              </a:lnSpc>
              <a:spcBef>
                <a:spcPts val="0"/>
              </a:spcBef>
              <a:spcAft>
                <a:spcPts val="0"/>
              </a:spcAft>
              <a:buClr>
                <a:schemeClr val="lt1"/>
              </a:buClr>
              <a:buSzPts val="5400"/>
              <a:buFont typeface="Quattrocento Sans"/>
              <a:buNone/>
              <a:defRPr sz="5400">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 name="Google Shape;16;p30"/>
          <p:cNvSpPr txBox="1">
            <a:spLocks noGrp="1"/>
          </p:cNvSpPr>
          <p:nvPr>
            <p:ph type="subTitle" idx="1"/>
          </p:nvPr>
        </p:nvSpPr>
        <p:spPr>
          <a:xfrm>
            <a:off x="4068218" y="2578106"/>
            <a:ext cx="4229910" cy="573330"/>
          </a:xfrm>
          <a:prstGeom prst="rect">
            <a:avLst/>
          </a:prstGeom>
          <a:noFill/>
          <a:ln>
            <a:noFill/>
          </a:ln>
        </p:spPr>
        <p:txBody>
          <a:bodyPr spcFirstLastPara="1" wrap="square" lIns="0" tIns="45700" rIns="0" bIns="45700" anchor="t" anchorCtr="0">
            <a:normAutofit/>
          </a:bodyPr>
          <a:lstStyle>
            <a:lvl1pPr lvl="0" algn="l">
              <a:lnSpc>
                <a:spcPct val="100000"/>
              </a:lnSpc>
              <a:spcBef>
                <a:spcPts val="400"/>
              </a:spcBef>
              <a:spcAft>
                <a:spcPts val="0"/>
              </a:spcAft>
              <a:buClr>
                <a:schemeClr val="lt1"/>
              </a:buClr>
              <a:buSzPts val="2100"/>
              <a:buNone/>
              <a:defRPr sz="2100">
                <a:solidFill>
                  <a:schemeClr val="lt1"/>
                </a:solidFill>
                <a:latin typeface="Quattrocento Sans"/>
                <a:ea typeface="Quattrocento Sans"/>
                <a:cs typeface="Quattrocento Sans"/>
                <a:sym typeface="Quattrocento Sans"/>
              </a:defRPr>
            </a:lvl1pPr>
            <a:lvl2pPr lvl="1" algn="ctr">
              <a:lnSpc>
                <a:spcPct val="100000"/>
              </a:lnSpc>
              <a:spcBef>
                <a:spcPts val="500"/>
              </a:spcBef>
              <a:spcAft>
                <a:spcPts val="0"/>
              </a:spcAft>
              <a:buClr>
                <a:srgbClr val="888888"/>
              </a:buClr>
              <a:buSzPts val="2400"/>
              <a:buNone/>
              <a:defRPr>
                <a:solidFill>
                  <a:srgbClr val="888888"/>
                </a:solidFill>
              </a:defRPr>
            </a:lvl2pPr>
            <a:lvl3pPr lvl="2" algn="ctr">
              <a:lnSpc>
                <a:spcPct val="100000"/>
              </a:lnSpc>
              <a:spcBef>
                <a:spcPts val="400"/>
              </a:spcBef>
              <a:spcAft>
                <a:spcPts val="0"/>
              </a:spcAft>
              <a:buClr>
                <a:srgbClr val="888888"/>
              </a:buClr>
              <a:buSzPts val="1800"/>
              <a:buNone/>
              <a:defRPr>
                <a:solidFill>
                  <a:srgbClr val="888888"/>
                </a:solidFill>
              </a:defRPr>
            </a:lvl3pPr>
            <a:lvl4pPr lvl="3" algn="ctr">
              <a:lnSpc>
                <a:spcPct val="100000"/>
              </a:lnSpc>
              <a:spcBef>
                <a:spcPts val="300"/>
              </a:spcBef>
              <a:spcAft>
                <a:spcPts val="0"/>
              </a:spcAft>
              <a:buClr>
                <a:srgbClr val="888888"/>
              </a:buClr>
              <a:buSzPts val="1500"/>
              <a:buNone/>
              <a:defRPr>
                <a:solidFill>
                  <a:srgbClr val="888888"/>
                </a:solidFill>
              </a:defRPr>
            </a:lvl4pPr>
            <a:lvl5pPr lvl="4" algn="ctr">
              <a:lnSpc>
                <a:spcPct val="100000"/>
              </a:lnSpc>
              <a:spcBef>
                <a:spcPts val="300"/>
              </a:spcBef>
              <a:spcAft>
                <a:spcPts val="0"/>
              </a:spcAft>
              <a:buClr>
                <a:srgbClr val="888888"/>
              </a:buClr>
              <a:buSzPts val="15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7" name="Google Shape;17;p30"/>
          <p:cNvSpPr/>
          <p:nvPr/>
        </p:nvSpPr>
        <p:spPr>
          <a:xfrm>
            <a:off x="0" y="4731990"/>
            <a:ext cx="9144000" cy="41151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nvGrpSpPr>
          <p:cNvPr id="18" name="Google Shape;18;p30"/>
          <p:cNvGrpSpPr/>
          <p:nvPr/>
        </p:nvGrpSpPr>
        <p:grpSpPr>
          <a:xfrm>
            <a:off x="88334" y="0"/>
            <a:ext cx="3088831" cy="5001210"/>
            <a:chOff x="117748" y="1"/>
            <a:chExt cx="3527025" cy="6668280"/>
          </a:xfrm>
        </p:grpSpPr>
        <p:sp>
          <p:nvSpPr>
            <p:cNvPr id="19" name="Google Shape;19;p30"/>
            <p:cNvSpPr/>
            <p:nvPr/>
          </p:nvSpPr>
          <p:spPr>
            <a:xfrm rot="5400000">
              <a:off x="2986479" y="4075771"/>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 name="Google Shape;20;p30"/>
            <p:cNvSpPr/>
            <p:nvPr/>
          </p:nvSpPr>
          <p:spPr>
            <a:xfrm rot="5400000">
              <a:off x="2986479" y="4532666"/>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 name="Google Shape;21;p30"/>
            <p:cNvSpPr/>
            <p:nvPr/>
          </p:nvSpPr>
          <p:spPr>
            <a:xfrm rot="5400000">
              <a:off x="2986479" y="4989560"/>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 name="Google Shape;22;p30"/>
            <p:cNvSpPr/>
            <p:nvPr/>
          </p:nvSpPr>
          <p:spPr>
            <a:xfrm rot="5400000">
              <a:off x="2986479" y="5446455"/>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 name="Google Shape;23;p30"/>
            <p:cNvSpPr/>
            <p:nvPr/>
          </p:nvSpPr>
          <p:spPr>
            <a:xfrm rot="5400000">
              <a:off x="2986479" y="5903350"/>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 name="Google Shape;24;p30"/>
            <p:cNvSpPr/>
            <p:nvPr/>
          </p:nvSpPr>
          <p:spPr>
            <a:xfrm rot="5400000">
              <a:off x="2986459" y="6360275"/>
              <a:ext cx="83240" cy="86647"/>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 name="Google Shape;25;p30"/>
            <p:cNvSpPr/>
            <p:nvPr/>
          </p:nvSpPr>
          <p:spPr>
            <a:xfrm rot="5400000">
              <a:off x="2795355" y="6583357"/>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 name="Google Shape;26;p30"/>
            <p:cNvSpPr/>
            <p:nvPr/>
          </p:nvSpPr>
          <p:spPr>
            <a:xfrm rot="5400000">
              <a:off x="2795355" y="6126462"/>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 name="Google Shape;27;p30"/>
            <p:cNvSpPr/>
            <p:nvPr/>
          </p:nvSpPr>
          <p:spPr>
            <a:xfrm rot="5400000">
              <a:off x="2795355" y="5669568"/>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 name="Google Shape;28;p30"/>
            <p:cNvSpPr/>
            <p:nvPr/>
          </p:nvSpPr>
          <p:spPr>
            <a:xfrm rot="5400000">
              <a:off x="2795355" y="5212673"/>
              <a:ext cx="83200" cy="86647"/>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 name="Google Shape;29;p30"/>
            <p:cNvSpPr/>
            <p:nvPr/>
          </p:nvSpPr>
          <p:spPr>
            <a:xfrm rot="5400000">
              <a:off x="2795355" y="4755779"/>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0" name="Google Shape;30;p30"/>
            <p:cNvSpPr/>
            <p:nvPr/>
          </p:nvSpPr>
          <p:spPr>
            <a:xfrm rot="5400000">
              <a:off x="2795355" y="4298883"/>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 name="Google Shape;31;p30"/>
            <p:cNvSpPr/>
            <p:nvPr/>
          </p:nvSpPr>
          <p:spPr>
            <a:xfrm rot="5400000">
              <a:off x="2604232" y="4075771"/>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 name="Google Shape;32;p30"/>
            <p:cNvSpPr/>
            <p:nvPr/>
          </p:nvSpPr>
          <p:spPr>
            <a:xfrm rot="5400000">
              <a:off x="2604232" y="4532666"/>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 name="Google Shape;33;p30"/>
            <p:cNvSpPr/>
            <p:nvPr/>
          </p:nvSpPr>
          <p:spPr>
            <a:xfrm rot="5400000">
              <a:off x="2604232" y="4989560"/>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 name="Google Shape;34;p30"/>
            <p:cNvSpPr/>
            <p:nvPr/>
          </p:nvSpPr>
          <p:spPr>
            <a:xfrm rot="5400000">
              <a:off x="2604232" y="5446455"/>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 name="Google Shape;35;p30"/>
            <p:cNvSpPr/>
            <p:nvPr/>
          </p:nvSpPr>
          <p:spPr>
            <a:xfrm rot="5400000">
              <a:off x="2604232" y="5903350"/>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 name="Google Shape;36;p30"/>
            <p:cNvSpPr/>
            <p:nvPr/>
          </p:nvSpPr>
          <p:spPr>
            <a:xfrm rot="5400000">
              <a:off x="2604212" y="6360275"/>
              <a:ext cx="83240" cy="86647"/>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 name="Google Shape;37;p30"/>
            <p:cNvSpPr/>
            <p:nvPr/>
          </p:nvSpPr>
          <p:spPr>
            <a:xfrm rot="5400000">
              <a:off x="2413109" y="6583357"/>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 name="Google Shape;38;p30"/>
            <p:cNvSpPr/>
            <p:nvPr/>
          </p:nvSpPr>
          <p:spPr>
            <a:xfrm rot="5400000">
              <a:off x="2413109" y="6126462"/>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 name="Google Shape;39;p30"/>
            <p:cNvSpPr/>
            <p:nvPr/>
          </p:nvSpPr>
          <p:spPr>
            <a:xfrm rot="5400000">
              <a:off x="2413109" y="5669568"/>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 name="Google Shape;40;p30"/>
            <p:cNvSpPr/>
            <p:nvPr/>
          </p:nvSpPr>
          <p:spPr>
            <a:xfrm rot="5400000">
              <a:off x="2413109" y="5212673"/>
              <a:ext cx="83200" cy="86647"/>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 name="Google Shape;41;p30"/>
            <p:cNvSpPr/>
            <p:nvPr/>
          </p:nvSpPr>
          <p:spPr>
            <a:xfrm rot="5400000">
              <a:off x="2413109" y="4755779"/>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 name="Google Shape;42;p30"/>
            <p:cNvSpPr/>
            <p:nvPr/>
          </p:nvSpPr>
          <p:spPr>
            <a:xfrm rot="5400000">
              <a:off x="2413109" y="4298883"/>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 name="Google Shape;43;p30"/>
            <p:cNvSpPr/>
            <p:nvPr/>
          </p:nvSpPr>
          <p:spPr>
            <a:xfrm rot="5400000">
              <a:off x="2221985" y="4075771"/>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 name="Google Shape;44;p30"/>
            <p:cNvSpPr/>
            <p:nvPr/>
          </p:nvSpPr>
          <p:spPr>
            <a:xfrm rot="5400000">
              <a:off x="2221985" y="4532666"/>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 name="Google Shape;45;p30"/>
            <p:cNvSpPr/>
            <p:nvPr/>
          </p:nvSpPr>
          <p:spPr>
            <a:xfrm rot="5400000">
              <a:off x="2221985" y="4989560"/>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 name="Google Shape;46;p30"/>
            <p:cNvSpPr/>
            <p:nvPr/>
          </p:nvSpPr>
          <p:spPr>
            <a:xfrm rot="5400000">
              <a:off x="2221985" y="5446455"/>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 name="Google Shape;47;p30"/>
            <p:cNvSpPr/>
            <p:nvPr/>
          </p:nvSpPr>
          <p:spPr>
            <a:xfrm rot="5400000">
              <a:off x="2221985" y="5903350"/>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 name="Google Shape;48;p30"/>
            <p:cNvSpPr/>
            <p:nvPr/>
          </p:nvSpPr>
          <p:spPr>
            <a:xfrm rot="5400000">
              <a:off x="2221965" y="6360275"/>
              <a:ext cx="83240" cy="86647"/>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 name="Google Shape;49;p30"/>
            <p:cNvSpPr/>
            <p:nvPr/>
          </p:nvSpPr>
          <p:spPr>
            <a:xfrm rot="5400000">
              <a:off x="2030862" y="6583357"/>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 name="Google Shape;50;p30"/>
            <p:cNvSpPr/>
            <p:nvPr/>
          </p:nvSpPr>
          <p:spPr>
            <a:xfrm rot="5400000">
              <a:off x="2030862" y="6126462"/>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 name="Google Shape;51;p30"/>
            <p:cNvSpPr/>
            <p:nvPr/>
          </p:nvSpPr>
          <p:spPr>
            <a:xfrm rot="5400000">
              <a:off x="2030862" y="5669568"/>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2" name="Google Shape;52;p30"/>
            <p:cNvSpPr/>
            <p:nvPr/>
          </p:nvSpPr>
          <p:spPr>
            <a:xfrm rot="5400000">
              <a:off x="2030862" y="5212673"/>
              <a:ext cx="83200" cy="86647"/>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3" name="Google Shape;53;p30"/>
            <p:cNvSpPr/>
            <p:nvPr/>
          </p:nvSpPr>
          <p:spPr>
            <a:xfrm rot="5400000">
              <a:off x="2030862" y="4755779"/>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4" name="Google Shape;54;p30"/>
            <p:cNvSpPr/>
            <p:nvPr/>
          </p:nvSpPr>
          <p:spPr>
            <a:xfrm rot="5400000">
              <a:off x="2030862" y="4298883"/>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 name="Google Shape;55;p30"/>
            <p:cNvSpPr/>
            <p:nvPr/>
          </p:nvSpPr>
          <p:spPr>
            <a:xfrm rot="5400000">
              <a:off x="1839738" y="4075771"/>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 name="Google Shape;56;p30"/>
            <p:cNvSpPr/>
            <p:nvPr/>
          </p:nvSpPr>
          <p:spPr>
            <a:xfrm rot="5400000">
              <a:off x="1839738" y="4532666"/>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 name="Google Shape;57;p30"/>
            <p:cNvSpPr/>
            <p:nvPr/>
          </p:nvSpPr>
          <p:spPr>
            <a:xfrm rot="5400000">
              <a:off x="1839738" y="4989560"/>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 name="Google Shape;58;p30"/>
            <p:cNvSpPr/>
            <p:nvPr/>
          </p:nvSpPr>
          <p:spPr>
            <a:xfrm rot="5400000">
              <a:off x="1839738" y="5446455"/>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 name="Google Shape;59;p30"/>
            <p:cNvSpPr/>
            <p:nvPr/>
          </p:nvSpPr>
          <p:spPr>
            <a:xfrm rot="5400000">
              <a:off x="1839738" y="5903350"/>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 name="Google Shape;60;p30"/>
            <p:cNvSpPr/>
            <p:nvPr/>
          </p:nvSpPr>
          <p:spPr>
            <a:xfrm rot="5400000">
              <a:off x="1839718" y="6360275"/>
              <a:ext cx="83240" cy="86647"/>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 name="Google Shape;61;p30"/>
            <p:cNvSpPr/>
            <p:nvPr/>
          </p:nvSpPr>
          <p:spPr>
            <a:xfrm rot="5400000">
              <a:off x="1648615" y="6583357"/>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 name="Google Shape;62;p30"/>
            <p:cNvSpPr/>
            <p:nvPr/>
          </p:nvSpPr>
          <p:spPr>
            <a:xfrm rot="5400000">
              <a:off x="1648615" y="6126462"/>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 name="Google Shape;63;p30"/>
            <p:cNvSpPr/>
            <p:nvPr/>
          </p:nvSpPr>
          <p:spPr>
            <a:xfrm rot="5400000">
              <a:off x="1648615" y="5669568"/>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 name="Google Shape;64;p30"/>
            <p:cNvSpPr/>
            <p:nvPr/>
          </p:nvSpPr>
          <p:spPr>
            <a:xfrm rot="5400000">
              <a:off x="1648615" y="5212673"/>
              <a:ext cx="83200" cy="86647"/>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5" name="Google Shape;65;p30"/>
            <p:cNvSpPr/>
            <p:nvPr/>
          </p:nvSpPr>
          <p:spPr>
            <a:xfrm rot="5400000">
              <a:off x="1648615" y="4755779"/>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6" name="Google Shape;66;p30"/>
            <p:cNvSpPr/>
            <p:nvPr/>
          </p:nvSpPr>
          <p:spPr>
            <a:xfrm rot="5400000">
              <a:off x="1648615" y="4298883"/>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7" name="Google Shape;67;p30"/>
            <p:cNvSpPr/>
            <p:nvPr/>
          </p:nvSpPr>
          <p:spPr>
            <a:xfrm rot="5400000">
              <a:off x="1457492" y="4075771"/>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 name="Google Shape;68;p30"/>
            <p:cNvSpPr/>
            <p:nvPr/>
          </p:nvSpPr>
          <p:spPr>
            <a:xfrm rot="5400000">
              <a:off x="1457492" y="4532666"/>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 name="Google Shape;69;p30"/>
            <p:cNvSpPr/>
            <p:nvPr/>
          </p:nvSpPr>
          <p:spPr>
            <a:xfrm rot="5400000">
              <a:off x="1457492" y="4989560"/>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 name="Google Shape;70;p30"/>
            <p:cNvSpPr/>
            <p:nvPr/>
          </p:nvSpPr>
          <p:spPr>
            <a:xfrm rot="5400000">
              <a:off x="1457492" y="5446455"/>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 name="Google Shape;71;p30"/>
            <p:cNvSpPr/>
            <p:nvPr/>
          </p:nvSpPr>
          <p:spPr>
            <a:xfrm rot="5400000">
              <a:off x="1457492" y="5903350"/>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 name="Google Shape;72;p30"/>
            <p:cNvSpPr/>
            <p:nvPr/>
          </p:nvSpPr>
          <p:spPr>
            <a:xfrm rot="5400000">
              <a:off x="1457472" y="6360275"/>
              <a:ext cx="83240" cy="86647"/>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 name="Google Shape;73;p30"/>
            <p:cNvSpPr/>
            <p:nvPr/>
          </p:nvSpPr>
          <p:spPr>
            <a:xfrm rot="5400000">
              <a:off x="1266329" y="6583331"/>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 name="Google Shape;74;p30"/>
            <p:cNvSpPr/>
            <p:nvPr/>
          </p:nvSpPr>
          <p:spPr>
            <a:xfrm rot="5400000">
              <a:off x="1266329" y="6126436"/>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 name="Google Shape;75;p30"/>
            <p:cNvSpPr/>
            <p:nvPr/>
          </p:nvSpPr>
          <p:spPr>
            <a:xfrm rot="5400000">
              <a:off x="1266329" y="5669542"/>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 name="Google Shape;76;p30"/>
            <p:cNvSpPr/>
            <p:nvPr/>
          </p:nvSpPr>
          <p:spPr>
            <a:xfrm rot="5400000">
              <a:off x="1266329" y="5212647"/>
              <a:ext cx="83200" cy="86699"/>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 name="Google Shape;77;p30"/>
            <p:cNvSpPr/>
            <p:nvPr/>
          </p:nvSpPr>
          <p:spPr>
            <a:xfrm rot="5400000">
              <a:off x="1266329" y="4755753"/>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 name="Google Shape;78;p30"/>
            <p:cNvSpPr/>
            <p:nvPr/>
          </p:nvSpPr>
          <p:spPr>
            <a:xfrm rot="5400000">
              <a:off x="1266329" y="4298857"/>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9" name="Google Shape;79;p30"/>
            <p:cNvSpPr/>
            <p:nvPr/>
          </p:nvSpPr>
          <p:spPr>
            <a:xfrm rot="5400000">
              <a:off x="1075169" y="4075771"/>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 name="Google Shape;80;p30"/>
            <p:cNvSpPr/>
            <p:nvPr/>
          </p:nvSpPr>
          <p:spPr>
            <a:xfrm rot="5400000">
              <a:off x="1075169" y="4532666"/>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 name="Google Shape;81;p30"/>
            <p:cNvSpPr/>
            <p:nvPr/>
          </p:nvSpPr>
          <p:spPr>
            <a:xfrm rot="5400000">
              <a:off x="1075169" y="4989560"/>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 name="Google Shape;82;p30"/>
            <p:cNvSpPr/>
            <p:nvPr/>
          </p:nvSpPr>
          <p:spPr>
            <a:xfrm rot="5400000">
              <a:off x="1075169" y="5446455"/>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 name="Google Shape;83;p30"/>
            <p:cNvSpPr/>
            <p:nvPr/>
          </p:nvSpPr>
          <p:spPr>
            <a:xfrm rot="5400000">
              <a:off x="1075169" y="5903350"/>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 name="Google Shape;84;p30"/>
            <p:cNvSpPr/>
            <p:nvPr/>
          </p:nvSpPr>
          <p:spPr>
            <a:xfrm rot="5400000">
              <a:off x="1075149" y="6360275"/>
              <a:ext cx="83240" cy="86647"/>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 name="Google Shape;85;p30"/>
            <p:cNvSpPr/>
            <p:nvPr/>
          </p:nvSpPr>
          <p:spPr>
            <a:xfrm rot="5400000">
              <a:off x="884046" y="6583357"/>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 name="Google Shape;86;p30"/>
            <p:cNvSpPr/>
            <p:nvPr/>
          </p:nvSpPr>
          <p:spPr>
            <a:xfrm rot="5400000">
              <a:off x="884046" y="6126462"/>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 name="Google Shape;87;p30"/>
            <p:cNvSpPr/>
            <p:nvPr/>
          </p:nvSpPr>
          <p:spPr>
            <a:xfrm rot="5400000">
              <a:off x="884046" y="5669568"/>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 name="Google Shape;88;p30"/>
            <p:cNvSpPr/>
            <p:nvPr/>
          </p:nvSpPr>
          <p:spPr>
            <a:xfrm rot="5400000">
              <a:off x="884046" y="5212673"/>
              <a:ext cx="83200" cy="86647"/>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 name="Google Shape;89;p30"/>
            <p:cNvSpPr/>
            <p:nvPr/>
          </p:nvSpPr>
          <p:spPr>
            <a:xfrm rot="5400000">
              <a:off x="884046" y="4755779"/>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 name="Google Shape;90;p30"/>
            <p:cNvSpPr/>
            <p:nvPr/>
          </p:nvSpPr>
          <p:spPr>
            <a:xfrm rot="5400000">
              <a:off x="884046" y="4298883"/>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 name="Google Shape;91;p30"/>
            <p:cNvSpPr/>
            <p:nvPr/>
          </p:nvSpPr>
          <p:spPr>
            <a:xfrm rot="5400000">
              <a:off x="692922" y="4075771"/>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 name="Google Shape;92;p30"/>
            <p:cNvSpPr/>
            <p:nvPr/>
          </p:nvSpPr>
          <p:spPr>
            <a:xfrm rot="5400000">
              <a:off x="692922" y="4532666"/>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 name="Google Shape;93;p30"/>
            <p:cNvSpPr/>
            <p:nvPr/>
          </p:nvSpPr>
          <p:spPr>
            <a:xfrm rot="5400000">
              <a:off x="692922" y="4989560"/>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 name="Google Shape;94;p30"/>
            <p:cNvSpPr/>
            <p:nvPr/>
          </p:nvSpPr>
          <p:spPr>
            <a:xfrm rot="5400000">
              <a:off x="692922" y="5446455"/>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 name="Google Shape;95;p30"/>
            <p:cNvSpPr/>
            <p:nvPr/>
          </p:nvSpPr>
          <p:spPr>
            <a:xfrm rot="5400000">
              <a:off x="692922" y="5903350"/>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 name="Google Shape;96;p30"/>
            <p:cNvSpPr/>
            <p:nvPr/>
          </p:nvSpPr>
          <p:spPr>
            <a:xfrm rot="5400000">
              <a:off x="692902" y="6360275"/>
              <a:ext cx="83240" cy="86647"/>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 name="Google Shape;97;p30"/>
            <p:cNvSpPr/>
            <p:nvPr/>
          </p:nvSpPr>
          <p:spPr>
            <a:xfrm rot="5400000">
              <a:off x="501799" y="6583357"/>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 name="Google Shape;98;p30"/>
            <p:cNvSpPr/>
            <p:nvPr/>
          </p:nvSpPr>
          <p:spPr>
            <a:xfrm rot="5400000">
              <a:off x="501799" y="6126462"/>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 name="Google Shape;99;p30"/>
            <p:cNvSpPr/>
            <p:nvPr/>
          </p:nvSpPr>
          <p:spPr>
            <a:xfrm rot="5400000">
              <a:off x="501799" y="5669568"/>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 name="Google Shape;100;p30"/>
            <p:cNvSpPr/>
            <p:nvPr/>
          </p:nvSpPr>
          <p:spPr>
            <a:xfrm rot="5400000">
              <a:off x="501799" y="5212673"/>
              <a:ext cx="83200" cy="86647"/>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 name="Google Shape;101;p30"/>
            <p:cNvSpPr/>
            <p:nvPr/>
          </p:nvSpPr>
          <p:spPr>
            <a:xfrm rot="5400000">
              <a:off x="501799" y="4755779"/>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 name="Google Shape;102;p30"/>
            <p:cNvSpPr/>
            <p:nvPr/>
          </p:nvSpPr>
          <p:spPr>
            <a:xfrm rot="5400000">
              <a:off x="501799" y="4298883"/>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 name="Google Shape;103;p30"/>
            <p:cNvSpPr/>
            <p:nvPr/>
          </p:nvSpPr>
          <p:spPr>
            <a:xfrm rot="5400000">
              <a:off x="310637" y="4075745"/>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 name="Google Shape;104;p30"/>
            <p:cNvSpPr/>
            <p:nvPr/>
          </p:nvSpPr>
          <p:spPr>
            <a:xfrm rot="5400000">
              <a:off x="310637" y="4532640"/>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 name="Google Shape;105;p30"/>
            <p:cNvSpPr/>
            <p:nvPr/>
          </p:nvSpPr>
          <p:spPr>
            <a:xfrm rot="5400000">
              <a:off x="310637" y="4989534"/>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 name="Google Shape;106;p30"/>
            <p:cNvSpPr/>
            <p:nvPr/>
          </p:nvSpPr>
          <p:spPr>
            <a:xfrm rot="5400000">
              <a:off x="310637" y="5446429"/>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 name="Google Shape;107;p30"/>
            <p:cNvSpPr/>
            <p:nvPr/>
          </p:nvSpPr>
          <p:spPr>
            <a:xfrm rot="5400000">
              <a:off x="310637" y="5903324"/>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8" name="Google Shape;108;p30"/>
            <p:cNvSpPr/>
            <p:nvPr/>
          </p:nvSpPr>
          <p:spPr>
            <a:xfrm rot="5400000">
              <a:off x="310616" y="6360249"/>
              <a:ext cx="83242" cy="86699"/>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9" name="Google Shape;109;p30"/>
            <p:cNvSpPr/>
            <p:nvPr/>
          </p:nvSpPr>
          <p:spPr>
            <a:xfrm rot="5400000">
              <a:off x="119471" y="6583357"/>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 name="Google Shape;110;p30"/>
            <p:cNvSpPr/>
            <p:nvPr/>
          </p:nvSpPr>
          <p:spPr>
            <a:xfrm rot="5400000">
              <a:off x="119471" y="6126462"/>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 name="Google Shape;111;p30"/>
            <p:cNvSpPr/>
            <p:nvPr/>
          </p:nvSpPr>
          <p:spPr>
            <a:xfrm rot="5400000">
              <a:off x="119471" y="5669568"/>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 name="Google Shape;112;p30"/>
            <p:cNvSpPr/>
            <p:nvPr/>
          </p:nvSpPr>
          <p:spPr>
            <a:xfrm rot="5400000">
              <a:off x="119471" y="5212673"/>
              <a:ext cx="83200" cy="86647"/>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 name="Google Shape;113;p30"/>
            <p:cNvSpPr/>
            <p:nvPr/>
          </p:nvSpPr>
          <p:spPr>
            <a:xfrm rot="5400000">
              <a:off x="119471" y="4755779"/>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 name="Google Shape;114;p30"/>
            <p:cNvSpPr/>
            <p:nvPr/>
          </p:nvSpPr>
          <p:spPr>
            <a:xfrm rot="5400000">
              <a:off x="119471" y="4298883"/>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 name="Google Shape;115;p30"/>
            <p:cNvSpPr/>
            <p:nvPr/>
          </p:nvSpPr>
          <p:spPr>
            <a:xfrm rot="5400000">
              <a:off x="3368726" y="4075771"/>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 name="Google Shape;116;p30"/>
            <p:cNvSpPr/>
            <p:nvPr/>
          </p:nvSpPr>
          <p:spPr>
            <a:xfrm rot="5400000">
              <a:off x="3368726" y="4532666"/>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 name="Google Shape;117;p30"/>
            <p:cNvSpPr/>
            <p:nvPr/>
          </p:nvSpPr>
          <p:spPr>
            <a:xfrm rot="5400000">
              <a:off x="3368726" y="4989560"/>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 name="Google Shape;118;p30"/>
            <p:cNvSpPr/>
            <p:nvPr/>
          </p:nvSpPr>
          <p:spPr>
            <a:xfrm rot="5400000">
              <a:off x="3368726" y="5446455"/>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 name="Google Shape;119;p30"/>
            <p:cNvSpPr/>
            <p:nvPr/>
          </p:nvSpPr>
          <p:spPr>
            <a:xfrm rot="5400000">
              <a:off x="3368726" y="5903350"/>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 name="Google Shape;120;p30"/>
            <p:cNvSpPr/>
            <p:nvPr/>
          </p:nvSpPr>
          <p:spPr>
            <a:xfrm rot="5400000">
              <a:off x="3368706" y="6360275"/>
              <a:ext cx="83240" cy="86647"/>
            </a:xfrm>
            <a:custGeom>
              <a:avLst/>
              <a:gdLst/>
              <a:ahLst/>
              <a:cxnLst/>
              <a:rect l="l" t="t" r="r" b="b"/>
              <a:pathLst>
                <a:path w="184308" h="160496" extrusionOk="0">
                  <a:moveTo>
                    <a:pt x="184309"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 name="Google Shape;121;p30"/>
            <p:cNvSpPr/>
            <p:nvPr/>
          </p:nvSpPr>
          <p:spPr>
            <a:xfrm rot="5400000">
              <a:off x="3177602" y="6583357"/>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 name="Google Shape;122;p30"/>
            <p:cNvSpPr/>
            <p:nvPr/>
          </p:nvSpPr>
          <p:spPr>
            <a:xfrm rot="5400000">
              <a:off x="3177602" y="6126462"/>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 name="Google Shape;123;p30"/>
            <p:cNvSpPr/>
            <p:nvPr/>
          </p:nvSpPr>
          <p:spPr>
            <a:xfrm rot="5400000">
              <a:off x="3177602" y="5669568"/>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 name="Google Shape;124;p30"/>
            <p:cNvSpPr/>
            <p:nvPr/>
          </p:nvSpPr>
          <p:spPr>
            <a:xfrm rot="5400000">
              <a:off x="3177602" y="5212673"/>
              <a:ext cx="83200" cy="86647"/>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 name="Google Shape;125;p30"/>
            <p:cNvSpPr/>
            <p:nvPr/>
          </p:nvSpPr>
          <p:spPr>
            <a:xfrm rot="5400000">
              <a:off x="3177602" y="4755779"/>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 name="Google Shape;126;p30"/>
            <p:cNvSpPr/>
            <p:nvPr/>
          </p:nvSpPr>
          <p:spPr>
            <a:xfrm rot="5400000">
              <a:off x="3177602" y="4298883"/>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 name="Google Shape;127;p30"/>
            <p:cNvSpPr/>
            <p:nvPr/>
          </p:nvSpPr>
          <p:spPr>
            <a:xfrm rot="5400000">
              <a:off x="2986479" y="-1723"/>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8" name="Google Shape;128;p30"/>
            <p:cNvSpPr/>
            <p:nvPr/>
          </p:nvSpPr>
          <p:spPr>
            <a:xfrm rot="5400000">
              <a:off x="2986479" y="455172"/>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9" name="Google Shape;129;p30"/>
            <p:cNvSpPr/>
            <p:nvPr/>
          </p:nvSpPr>
          <p:spPr>
            <a:xfrm rot="5400000">
              <a:off x="2986479" y="912066"/>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0" name="Google Shape;130;p30"/>
            <p:cNvSpPr/>
            <p:nvPr/>
          </p:nvSpPr>
          <p:spPr>
            <a:xfrm rot="5400000">
              <a:off x="2986479" y="1368961"/>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1" name="Google Shape;131;p30"/>
            <p:cNvSpPr/>
            <p:nvPr/>
          </p:nvSpPr>
          <p:spPr>
            <a:xfrm rot="5400000">
              <a:off x="2986479" y="1825856"/>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2" name="Google Shape;132;p30"/>
            <p:cNvSpPr/>
            <p:nvPr/>
          </p:nvSpPr>
          <p:spPr>
            <a:xfrm rot="5400000">
              <a:off x="2986459" y="2282781"/>
              <a:ext cx="83240" cy="86647"/>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3" name="Google Shape;133;p30"/>
            <p:cNvSpPr/>
            <p:nvPr/>
          </p:nvSpPr>
          <p:spPr>
            <a:xfrm rot="5400000">
              <a:off x="2986479" y="2739708"/>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4" name="Google Shape;134;p30"/>
            <p:cNvSpPr/>
            <p:nvPr/>
          </p:nvSpPr>
          <p:spPr>
            <a:xfrm rot="5400000">
              <a:off x="2986479" y="3196603"/>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5" name="Google Shape;135;p30"/>
            <p:cNvSpPr/>
            <p:nvPr/>
          </p:nvSpPr>
          <p:spPr>
            <a:xfrm rot="5400000">
              <a:off x="2986479" y="3653497"/>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6" name="Google Shape;136;p30"/>
            <p:cNvSpPr/>
            <p:nvPr/>
          </p:nvSpPr>
          <p:spPr>
            <a:xfrm rot="5400000">
              <a:off x="2795355" y="3876609"/>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7" name="Google Shape;137;p30"/>
            <p:cNvSpPr/>
            <p:nvPr/>
          </p:nvSpPr>
          <p:spPr>
            <a:xfrm rot="5400000">
              <a:off x="2795355" y="3419715"/>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8" name="Google Shape;138;p30"/>
            <p:cNvSpPr/>
            <p:nvPr/>
          </p:nvSpPr>
          <p:spPr>
            <a:xfrm rot="5400000">
              <a:off x="2795355" y="2962820"/>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9" name="Google Shape;139;p30"/>
            <p:cNvSpPr/>
            <p:nvPr/>
          </p:nvSpPr>
          <p:spPr>
            <a:xfrm rot="5400000">
              <a:off x="2795355" y="2505863"/>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0" name="Google Shape;140;p30"/>
            <p:cNvSpPr/>
            <p:nvPr/>
          </p:nvSpPr>
          <p:spPr>
            <a:xfrm rot="5400000">
              <a:off x="2795355" y="2048968"/>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1" name="Google Shape;141;p30"/>
            <p:cNvSpPr/>
            <p:nvPr/>
          </p:nvSpPr>
          <p:spPr>
            <a:xfrm rot="5400000">
              <a:off x="2795355" y="1592074"/>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2" name="Google Shape;142;p30"/>
            <p:cNvSpPr/>
            <p:nvPr/>
          </p:nvSpPr>
          <p:spPr>
            <a:xfrm rot="5400000">
              <a:off x="2795355" y="1135179"/>
              <a:ext cx="83200" cy="86647"/>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3" name="Google Shape;143;p30"/>
            <p:cNvSpPr/>
            <p:nvPr/>
          </p:nvSpPr>
          <p:spPr>
            <a:xfrm rot="5400000">
              <a:off x="2795355" y="678285"/>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4" name="Google Shape;144;p30"/>
            <p:cNvSpPr/>
            <p:nvPr/>
          </p:nvSpPr>
          <p:spPr>
            <a:xfrm rot="5400000">
              <a:off x="2795355" y="221389"/>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5" name="Google Shape;145;p30"/>
            <p:cNvSpPr/>
            <p:nvPr/>
          </p:nvSpPr>
          <p:spPr>
            <a:xfrm rot="5400000">
              <a:off x="2604232" y="-1723"/>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6" name="Google Shape;146;p30"/>
            <p:cNvSpPr/>
            <p:nvPr/>
          </p:nvSpPr>
          <p:spPr>
            <a:xfrm rot="5400000">
              <a:off x="2604232" y="455172"/>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7" name="Google Shape;147;p30"/>
            <p:cNvSpPr/>
            <p:nvPr/>
          </p:nvSpPr>
          <p:spPr>
            <a:xfrm rot="5400000">
              <a:off x="2604232" y="912066"/>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8" name="Google Shape;148;p30"/>
            <p:cNvSpPr/>
            <p:nvPr/>
          </p:nvSpPr>
          <p:spPr>
            <a:xfrm rot="5400000">
              <a:off x="2604232" y="1368961"/>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9" name="Google Shape;149;p30"/>
            <p:cNvSpPr/>
            <p:nvPr/>
          </p:nvSpPr>
          <p:spPr>
            <a:xfrm rot="5400000">
              <a:off x="2604232" y="1825856"/>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0" name="Google Shape;150;p30"/>
            <p:cNvSpPr/>
            <p:nvPr/>
          </p:nvSpPr>
          <p:spPr>
            <a:xfrm rot="5400000">
              <a:off x="2604212" y="2282781"/>
              <a:ext cx="83240" cy="86647"/>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1" name="Google Shape;151;p30"/>
            <p:cNvSpPr/>
            <p:nvPr/>
          </p:nvSpPr>
          <p:spPr>
            <a:xfrm rot="5400000">
              <a:off x="2604232" y="2739708"/>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2" name="Google Shape;152;p30"/>
            <p:cNvSpPr/>
            <p:nvPr/>
          </p:nvSpPr>
          <p:spPr>
            <a:xfrm rot="5400000">
              <a:off x="2604232" y="3196603"/>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3" name="Google Shape;153;p30"/>
            <p:cNvSpPr/>
            <p:nvPr/>
          </p:nvSpPr>
          <p:spPr>
            <a:xfrm rot="5400000">
              <a:off x="2604232" y="3653497"/>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4" name="Google Shape;154;p30"/>
            <p:cNvSpPr/>
            <p:nvPr/>
          </p:nvSpPr>
          <p:spPr>
            <a:xfrm rot="5400000">
              <a:off x="2413109" y="3876609"/>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5" name="Google Shape;155;p30"/>
            <p:cNvSpPr/>
            <p:nvPr/>
          </p:nvSpPr>
          <p:spPr>
            <a:xfrm rot="5400000">
              <a:off x="2413109" y="3419715"/>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6" name="Google Shape;156;p30"/>
            <p:cNvSpPr/>
            <p:nvPr/>
          </p:nvSpPr>
          <p:spPr>
            <a:xfrm rot="5400000">
              <a:off x="2413109" y="2962820"/>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7" name="Google Shape;157;p30"/>
            <p:cNvSpPr/>
            <p:nvPr/>
          </p:nvSpPr>
          <p:spPr>
            <a:xfrm rot="5400000">
              <a:off x="2413109" y="2505863"/>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8" name="Google Shape;158;p30"/>
            <p:cNvSpPr/>
            <p:nvPr/>
          </p:nvSpPr>
          <p:spPr>
            <a:xfrm rot="5400000">
              <a:off x="2413109" y="2048968"/>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9" name="Google Shape;159;p30"/>
            <p:cNvSpPr/>
            <p:nvPr/>
          </p:nvSpPr>
          <p:spPr>
            <a:xfrm rot="5400000">
              <a:off x="2413109" y="1592074"/>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0" name="Google Shape;160;p30"/>
            <p:cNvSpPr/>
            <p:nvPr/>
          </p:nvSpPr>
          <p:spPr>
            <a:xfrm rot="5400000">
              <a:off x="2413109" y="1135179"/>
              <a:ext cx="83200" cy="86647"/>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1" name="Google Shape;161;p30"/>
            <p:cNvSpPr/>
            <p:nvPr/>
          </p:nvSpPr>
          <p:spPr>
            <a:xfrm rot="5400000">
              <a:off x="2413109" y="678285"/>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2" name="Google Shape;162;p30"/>
            <p:cNvSpPr/>
            <p:nvPr/>
          </p:nvSpPr>
          <p:spPr>
            <a:xfrm rot="5400000">
              <a:off x="2413109" y="221389"/>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3" name="Google Shape;163;p30"/>
            <p:cNvSpPr/>
            <p:nvPr/>
          </p:nvSpPr>
          <p:spPr>
            <a:xfrm rot="5400000">
              <a:off x="2221985" y="-1723"/>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4" name="Google Shape;164;p30"/>
            <p:cNvSpPr/>
            <p:nvPr/>
          </p:nvSpPr>
          <p:spPr>
            <a:xfrm rot="5400000">
              <a:off x="2221985" y="455172"/>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5" name="Google Shape;165;p30"/>
            <p:cNvSpPr/>
            <p:nvPr/>
          </p:nvSpPr>
          <p:spPr>
            <a:xfrm rot="5400000">
              <a:off x="2221985" y="912066"/>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6" name="Google Shape;166;p30"/>
            <p:cNvSpPr/>
            <p:nvPr/>
          </p:nvSpPr>
          <p:spPr>
            <a:xfrm rot="5400000">
              <a:off x="2221985" y="1368961"/>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7" name="Google Shape;167;p30"/>
            <p:cNvSpPr/>
            <p:nvPr/>
          </p:nvSpPr>
          <p:spPr>
            <a:xfrm rot="5400000">
              <a:off x="2221985" y="1825856"/>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8" name="Google Shape;168;p30"/>
            <p:cNvSpPr/>
            <p:nvPr/>
          </p:nvSpPr>
          <p:spPr>
            <a:xfrm rot="5400000">
              <a:off x="2221965" y="2282781"/>
              <a:ext cx="83240" cy="86647"/>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9" name="Google Shape;169;p30"/>
            <p:cNvSpPr/>
            <p:nvPr/>
          </p:nvSpPr>
          <p:spPr>
            <a:xfrm rot="5400000">
              <a:off x="2221985" y="2739708"/>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0" name="Google Shape;170;p30"/>
            <p:cNvSpPr/>
            <p:nvPr/>
          </p:nvSpPr>
          <p:spPr>
            <a:xfrm rot="5400000">
              <a:off x="2221985" y="3196603"/>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1" name="Google Shape;171;p30"/>
            <p:cNvSpPr/>
            <p:nvPr/>
          </p:nvSpPr>
          <p:spPr>
            <a:xfrm rot="5400000">
              <a:off x="2221985" y="3653497"/>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2" name="Google Shape;172;p30"/>
            <p:cNvSpPr/>
            <p:nvPr/>
          </p:nvSpPr>
          <p:spPr>
            <a:xfrm rot="5400000">
              <a:off x="2030862" y="3876609"/>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3" name="Google Shape;173;p30"/>
            <p:cNvSpPr/>
            <p:nvPr/>
          </p:nvSpPr>
          <p:spPr>
            <a:xfrm rot="5400000">
              <a:off x="2030862" y="3419715"/>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4" name="Google Shape;174;p30"/>
            <p:cNvSpPr/>
            <p:nvPr/>
          </p:nvSpPr>
          <p:spPr>
            <a:xfrm rot="5400000">
              <a:off x="2030862" y="2962820"/>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5" name="Google Shape;175;p30"/>
            <p:cNvSpPr/>
            <p:nvPr/>
          </p:nvSpPr>
          <p:spPr>
            <a:xfrm rot="5400000">
              <a:off x="2030862" y="2505863"/>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6" name="Google Shape;176;p30"/>
            <p:cNvSpPr/>
            <p:nvPr/>
          </p:nvSpPr>
          <p:spPr>
            <a:xfrm rot="5400000">
              <a:off x="2030862" y="2048968"/>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7" name="Google Shape;177;p30"/>
            <p:cNvSpPr/>
            <p:nvPr/>
          </p:nvSpPr>
          <p:spPr>
            <a:xfrm rot="5400000">
              <a:off x="2030862" y="1592074"/>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8" name="Google Shape;178;p30"/>
            <p:cNvSpPr/>
            <p:nvPr/>
          </p:nvSpPr>
          <p:spPr>
            <a:xfrm rot="5400000">
              <a:off x="2030862" y="1135179"/>
              <a:ext cx="83200" cy="86647"/>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9" name="Google Shape;179;p30"/>
            <p:cNvSpPr/>
            <p:nvPr/>
          </p:nvSpPr>
          <p:spPr>
            <a:xfrm rot="5400000">
              <a:off x="2030862" y="678285"/>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0" name="Google Shape;180;p30"/>
            <p:cNvSpPr/>
            <p:nvPr/>
          </p:nvSpPr>
          <p:spPr>
            <a:xfrm rot="5400000">
              <a:off x="2030862" y="221389"/>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1" name="Google Shape;181;p30"/>
            <p:cNvSpPr/>
            <p:nvPr/>
          </p:nvSpPr>
          <p:spPr>
            <a:xfrm rot="5400000">
              <a:off x="1839738" y="-1723"/>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2" name="Google Shape;182;p30"/>
            <p:cNvSpPr/>
            <p:nvPr/>
          </p:nvSpPr>
          <p:spPr>
            <a:xfrm rot="5400000">
              <a:off x="1839738" y="455172"/>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3" name="Google Shape;183;p30"/>
            <p:cNvSpPr/>
            <p:nvPr/>
          </p:nvSpPr>
          <p:spPr>
            <a:xfrm rot="5400000">
              <a:off x="1839738" y="912066"/>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4" name="Google Shape;184;p30"/>
            <p:cNvSpPr/>
            <p:nvPr/>
          </p:nvSpPr>
          <p:spPr>
            <a:xfrm rot="5400000">
              <a:off x="1839738" y="1368961"/>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5" name="Google Shape;185;p30"/>
            <p:cNvSpPr/>
            <p:nvPr/>
          </p:nvSpPr>
          <p:spPr>
            <a:xfrm rot="5400000">
              <a:off x="1839738" y="1825856"/>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6" name="Google Shape;186;p30"/>
            <p:cNvSpPr/>
            <p:nvPr/>
          </p:nvSpPr>
          <p:spPr>
            <a:xfrm rot="5400000">
              <a:off x="1839718" y="2282781"/>
              <a:ext cx="83240" cy="86647"/>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7" name="Google Shape;187;p30"/>
            <p:cNvSpPr/>
            <p:nvPr/>
          </p:nvSpPr>
          <p:spPr>
            <a:xfrm rot="5400000">
              <a:off x="1839738" y="2739708"/>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8" name="Google Shape;188;p30"/>
            <p:cNvSpPr/>
            <p:nvPr/>
          </p:nvSpPr>
          <p:spPr>
            <a:xfrm rot="5400000">
              <a:off x="1839738" y="3196603"/>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9" name="Google Shape;189;p30"/>
            <p:cNvSpPr/>
            <p:nvPr/>
          </p:nvSpPr>
          <p:spPr>
            <a:xfrm rot="5400000">
              <a:off x="1839738" y="3653497"/>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0" name="Google Shape;190;p30"/>
            <p:cNvSpPr/>
            <p:nvPr/>
          </p:nvSpPr>
          <p:spPr>
            <a:xfrm rot="5400000">
              <a:off x="1648615" y="3876609"/>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1" name="Google Shape;191;p30"/>
            <p:cNvSpPr/>
            <p:nvPr/>
          </p:nvSpPr>
          <p:spPr>
            <a:xfrm rot="5400000">
              <a:off x="1648615" y="3419715"/>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2" name="Google Shape;192;p30"/>
            <p:cNvSpPr/>
            <p:nvPr/>
          </p:nvSpPr>
          <p:spPr>
            <a:xfrm rot="5400000">
              <a:off x="1648615" y="2962820"/>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3" name="Google Shape;193;p30"/>
            <p:cNvSpPr/>
            <p:nvPr/>
          </p:nvSpPr>
          <p:spPr>
            <a:xfrm rot="5400000">
              <a:off x="1648615" y="2505863"/>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4" name="Google Shape;194;p30"/>
            <p:cNvSpPr/>
            <p:nvPr/>
          </p:nvSpPr>
          <p:spPr>
            <a:xfrm rot="5400000">
              <a:off x="1648615" y="2048968"/>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5" name="Google Shape;195;p30"/>
            <p:cNvSpPr/>
            <p:nvPr/>
          </p:nvSpPr>
          <p:spPr>
            <a:xfrm rot="5400000">
              <a:off x="1648615" y="1592074"/>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6" name="Google Shape;196;p30"/>
            <p:cNvSpPr/>
            <p:nvPr/>
          </p:nvSpPr>
          <p:spPr>
            <a:xfrm rot="5400000">
              <a:off x="1648615" y="1135179"/>
              <a:ext cx="83200" cy="86647"/>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7" name="Google Shape;197;p30"/>
            <p:cNvSpPr/>
            <p:nvPr/>
          </p:nvSpPr>
          <p:spPr>
            <a:xfrm rot="5400000">
              <a:off x="1648615" y="678285"/>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8" name="Google Shape;198;p30"/>
            <p:cNvSpPr/>
            <p:nvPr/>
          </p:nvSpPr>
          <p:spPr>
            <a:xfrm rot="5400000">
              <a:off x="1648615" y="221389"/>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9" name="Google Shape;199;p30"/>
            <p:cNvSpPr/>
            <p:nvPr/>
          </p:nvSpPr>
          <p:spPr>
            <a:xfrm rot="5400000">
              <a:off x="1457492" y="-1723"/>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0" name="Google Shape;200;p30"/>
            <p:cNvSpPr/>
            <p:nvPr/>
          </p:nvSpPr>
          <p:spPr>
            <a:xfrm rot="5400000">
              <a:off x="1457492" y="455172"/>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1" name="Google Shape;201;p30"/>
            <p:cNvSpPr/>
            <p:nvPr/>
          </p:nvSpPr>
          <p:spPr>
            <a:xfrm rot="5400000">
              <a:off x="1457492" y="912066"/>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2" name="Google Shape;202;p30"/>
            <p:cNvSpPr/>
            <p:nvPr/>
          </p:nvSpPr>
          <p:spPr>
            <a:xfrm rot="5400000">
              <a:off x="1457492" y="1368961"/>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3" name="Google Shape;203;p30"/>
            <p:cNvSpPr/>
            <p:nvPr/>
          </p:nvSpPr>
          <p:spPr>
            <a:xfrm rot="5400000">
              <a:off x="1457492" y="1825856"/>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4" name="Google Shape;204;p30"/>
            <p:cNvSpPr/>
            <p:nvPr/>
          </p:nvSpPr>
          <p:spPr>
            <a:xfrm rot="5400000">
              <a:off x="1457472" y="2282781"/>
              <a:ext cx="83240" cy="86647"/>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5" name="Google Shape;205;p30"/>
            <p:cNvSpPr/>
            <p:nvPr/>
          </p:nvSpPr>
          <p:spPr>
            <a:xfrm rot="5400000">
              <a:off x="1457492" y="2739708"/>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6" name="Google Shape;206;p30"/>
            <p:cNvSpPr/>
            <p:nvPr/>
          </p:nvSpPr>
          <p:spPr>
            <a:xfrm rot="5400000">
              <a:off x="1457492" y="3196603"/>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7" name="Google Shape;207;p30"/>
            <p:cNvSpPr/>
            <p:nvPr/>
          </p:nvSpPr>
          <p:spPr>
            <a:xfrm rot="5400000">
              <a:off x="1457492" y="3653497"/>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8" name="Google Shape;208;p30"/>
            <p:cNvSpPr/>
            <p:nvPr/>
          </p:nvSpPr>
          <p:spPr>
            <a:xfrm rot="5400000">
              <a:off x="1266329" y="3876583"/>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9" name="Google Shape;209;p30"/>
            <p:cNvSpPr/>
            <p:nvPr/>
          </p:nvSpPr>
          <p:spPr>
            <a:xfrm rot="5400000">
              <a:off x="1266329" y="3419689"/>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0" name="Google Shape;210;p30"/>
            <p:cNvSpPr/>
            <p:nvPr/>
          </p:nvSpPr>
          <p:spPr>
            <a:xfrm rot="5400000">
              <a:off x="1266329" y="2962794"/>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1" name="Google Shape;211;p30"/>
            <p:cNvSpPr/>
            <p:nvPr/>
          </p:nvSpPr>
          <p:spPr>
            <a:xfrm rot="5400000">
              <a:off x="1266329" y="2505837"/>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2" name="Google Shape;212;p30"/>
            <p:cNvSpPr/>
            <p:nvPr/>
          </p:nvSpPr>
          <p:spPr>
            <a:xfrm rot="5400000">
              <a:off x="1266329" y="2048942"/>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3" name="Google Shape;213;p30"/>
            <p:cNvSpPr/>
            <p:nvPr/>
          </p:nvSpPr>
          <p:spPr>
            <a:xfrm rot="5400000">
              <a:off x="1266329" y="1592048"/>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4" name="Google Shape;214;p30"/>
            <p:cNvSpPr/>
            <p:nvPr/>
          </p:nvSpPr>
          <p:spPr>
            <a:xfrm rot="5400000">
              <a:off x="1266329" y="1135153"/>
              <a:ext cx="83200" cy="86699"/>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5" name="Google Shape;215;p30"/>
            <p:cNvSpPr/>
            <p:nvPr/>
          </p:nvSpPr>
          <p:spPr>
            <a:xfrm rot="5400000">
              <a:off x="1266329" y="678259"/>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6" name="Google Shape;216;p30"/>
            <p:cNvSpPr/>
            <p:nvPr/>
          </p:nvSpPr>
          <p:spPr>
            <a:xfrm rot="5400000">
              <a:off x="1266329" y="221363"/>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7" name="Google Shape;217;p30"/>
            <p:cNvSpPr/>
            <p:nvPr/>
          </p:nvSpPr>
          <p:spPr>
            <a:xfrm rot="5400000">
              <a:off x="1075169" y="-1723"/>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8" name="Google Shape;218;p30"/>
            <p:cNvSpPr/>
            <p:nvPr/>
          </p:nvSpPr>
          <p:spPr>
            <a:xfrm rot="5400000">
              <a:off x="1075169" y="455172"/>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9" name="Google Shape;219;p30"/>
            <p:cNvSpPr/>
            <p:nvPr/>
          </p:nvSpPr>
          <p:spPr>
            <a:xfrm rot="5400000">
              <a:off x="1075169" y="912066"/>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0" name="Google Shape;220;p30"/>
            <p:cNvSpPr/>
            <p:nvPr/>
          </p:nvSpPr>
          <p:spPr>
            <a:xfrm rot="5400000">
              <a:off x="1075169" y="1368961"/>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1" name="Google Shape;221;p30"/>
            <p:cNvSpPr/>
            <p:nvPr/>
          </p:nvSpPr>
          <p:spPr>
            <a:xfrm rot="5400000">
              <a:off x="1075169" y="1825856"/>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2" name="Google Shape;222;p30"/>
            <p:cNvSpPr/>
            <p:nvPr/>
          </p:nvSpPr>
          <p:spPr>
            <a:xfrm rot="5400000">
              <a:off x="1075149" y="2282781"/>
              <a:ext cx="83240" cy="86647"/>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3" name="Google Shape;223;p30"/>
            <p:cNvSpPr/>
            <p:nvPr/>
          </p:nvSpPr>
          <p:spPr>
            <a:xfrm rot="5400000">
              <a:off x="1075169" y="2739708"/>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4" name="Google Shape;224;p30"/>
            <p:cNvSpPr/>
            <p:nvPr/>
          </p:nvSpPr>
          <p:spPr>
            <a:xfrm rot="5400000">
              <a:off x="1075169" y="3196603"/>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5" name="Google Shape;225;p30"/>
            <p:cNvSpPr/>
            <p:nvPr/>
          </p:nvSpPr>
          <p:spPr>
            <a:xfrm rot="5400000">
              <a:off x="1075169" y="3653497"/>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6" name="Google Shape;226;p30"/>
            <p:cNvSpPr/>
            <p:nvPr/>
          </p:nvSpPr>
          <p:spPr>
            <a:xfrm rot="5400000">
              <a:off x="884046" y="3876609"/>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7" name="Google Shape;227;p30"/>
            <p:cNvSpPr/>
            <p:nvPr/>
          </p:nvSpPr>
          <p:spPr>
            <a:xfrm rot="5400000">
              <a:off x="884046" y="3419715"/>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8" name="Google Shape;228;p30"/>
            <p:cNvSpPr/>
            <p:nvPr/>
          </p:nvSpPr>
          <p:spPr>
            <a:xfrm rot="5400000">
              <a:off x="884046" y="2962820"/>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9" name="Google Shape;229;p30"/>
            <p:cNvSpPr/>
            <p:nvPr/>
          </p:nvSpPr>
          <p:spPr>
            <a:xfrm rot="5400000">
              <a:off x="884046" y="2505863"/>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0" name="Google Shape;230;p30"/>
            <p:cNvSpPr/>
            <p:nvPr/>
          </p:nvSpPr>
          <p:spPr>
            <a:xfrm rot="5400000">
              <a:off x="884046" y="2048968"/>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1" name="Google Shape;231;p30"/>
            <p:cNvSpPr/>
            <p:nvPr/>
          </p:nvSpPr>
          <p:spPr>
            <a:xfrm rot="5400000">
              <a:off x="884046" y="1592074"/>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2" name="Google Shape;232;p30"/>
            <p:cNvSpPr/>
            <p:nvPr/>
          </p:nvSpPr>
          <p:spPr>
            <a:xfrm rot="5400000">
              <a:off x="884046" y="1135179"/>
              <a:ext cx="83200" cy="86647"/>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3" name="Google Shape;233;p30"/>
            <p:cNvSpPr/>
            <p:nvPr/>
          </p:nvSpPr>
          <p:spPr>
            <a:xfrm rot="5400000">
              <a:off x="884046" y="678285"/>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4" name="Google Shape;234;p30"/>
            <p:cNvSpPr/>
            <p:nvPr/>
          </p:nvSpPr>
          <p:spPr>
            <a:xfrm rot="5400000">
              <a:off x="884046" y="221389"/>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5" name="Google Shape;235;p30"/>
            <p:cNvSpPr/>
            <p:nvPr/>
          </p:nvSpPr>
          <p:spPr>
            <a:xfrm rot="5400000">
              <a:off x="692922" y="-1723"/>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6" name="Google Shape;236;p30"/>
            <p:cNvSpPr/>
            <p:nvPr/>
          </p:nvSpPr>
          <p:spPr>
            <a:xfrm rot="5400000">
              <a:off x="692922" y="455172"/>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7" name="Google Shape;237;p30"/>
            <p:cNvSpPr/>
            <p:nvPr/>
          </p:nvSpPr>
          <p:spPr>
            <a:xfrm rot="5400000">
              <a:off x="692922" y="912066"/>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8" name="Google Shape;238;p30"/>
            <p:cNvSpPr/>
            <p:nvPr/>
          </p:nvSpPr>
          <p:spPr>
            <a:xfrm rot="5400000">
              <a:off x="692922" y="1368961"/>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9" name="Google Shape;239;p30"/>
            <p:cNvSpPr/>
            <p:nvPr/>
          </p:nvSpPr>
          <p:spPr>
            <a:xfrm rot="5400000">
              <a:off x="692922" y="1825856"/>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0" name="Google Shape;240;p30"/>
            <p:cNvSpPr/>
            <p:nvPr/>
          </p:nvSpPr>
          <p:spPr>
            <a:xfrm rot="5400000">
              <a:off x="692902" y="2282781"/>
              <a:ext cx="83240" cy="86647"/>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1" name="Google Shape;241;p30"/>
            <p:cNvSpPr/>
            <p:nvPr/>
          </p:nvSpPr>
          <p:spPr>
            <a:xfrm rot="5400000">
              <a:off x="692922" y="2739708"/>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2" name="Google Shape;242;p30"/>
            <p:cNvSpPr/>
            <p:nvPr/>
          </p:nvSpPr>
          <p:spPr>
            <a:xfrm rot="5400000">
              <a:off x="692922" y="3196603"/>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3" name="Google Shape;243;p30"/>
            <p:cNvSpPr/>
            <p:nvPr/>
          </p:nvSpPr>
          <p:spPr>
            <a:xfrm rot="5400000">
              <a:off x="692922" y="3653497"/>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4" name="Google Shape;244;p30"/>
            <p:cNvSpPr/>
            <p:nvPr/>
          </p:nvSpPr>
          <p:spPr>
            <a:xfrm rot="5400000">
              <a:off x="501799" y="3876609"/>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5" name="Google Shape;245;p30"/>
            <p:cNvSpPr/>
            <p:nvPr/>
          </p:nvSpPr>
          <p:spPr>
            <a:xfrm rot="5400000">
              <a:off x="501799" y="3419715"/>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6" name="Google Shape;246;p30"/>
            <p:cNvSpPr/>
            <p:nvPr/>
          </p:nvSpPr>
          <p:spPr>
            <a:xfrm rot="5400000">
              <a:off x="501799" y="2962820"/>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7" name="Google Shape;247;p30"/>
            <p:cNvSpPr/>
            <p:nvPr/>
          </p:nvSpPr>
          <p:spPr>
            <a:xfrm rot="5400000">
              <a:off x="501799" y="2505863"/>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8" name="Google Shape;248;p30"/>
            <p:cNvSpPr/>
            <p:nvPr/>
          </p:nvSpPr>
          <p:spPr>
            <a:xfrm rot="5400000">
              <a:off x="501799" y="2048968"/>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9" name="Google Shape;249;p30"/>
            <p:cNvSpPr/>
            <p:nvPr/>
          </p:nvSpPr>
          <p:spPr>
            <a:xfrm rot="5400000">
              <a:off x="501799" y="1592074"/>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0" name="Google Shape;250;p30"/>
            <p:cNvSpPr/>
            <p:nvPr/>
          </p:nvSpPr>
          <p:spPr>
            <a:xfrm rot="5400000">
              <a:off x="501799" y="1135179"/>
              <a:ext cx="83200" cy="86647"/>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1" name="Google Shape;251;p30"/>
            <p:cNvSpPr/>
            <p:nvPr/>
          </p:nvSpPr>
          <p:spPr>
            <a:xfrm rot="5400000">
              <a:off x="501799" y="678285"/>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2" name="Google Shape;252;p30"/>
            <p:cNvSpPr/>
            <p:nvPr/>
          </p:nvSpPr>
          <p:spPr>
            <a:xfrm rot="5400000">
              <a:off x="501799" y="221389"/>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3" name="Google Shape;253;p30"/>
            <p:cNvSpPr/>
            <p:nvPr/>
          </p:nvSpPr>
          <p:spPr>
            <a:xfrm rot="5400000">
              <a:off x="310637" y="-1749"/>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4" name="Google Shape;254;p30"/>
            <p:cNvSpPr/>
            <p:nvPr/>
          </p:nvSpPr>
          <p:spPr>
            <a:xfrm rot="5400000">
              <a:off x="310637" y="455146"/>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5" name="Google Shape;255;p30"/>
            <p:cNvSpPr/>
            <p:nvPr/>
          </p:nvSpPr>
          <p:spPr>
            <a:xfrm rot="5400000">
              <a:off x="310637" y="912040"/>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6" name="Google Shape;256;p30"/>
            <p:cNvSpPr/>
            <p:nvPr/>
          </p:nvSpPr>
          <p:spPr>
            <a:xfrm rot="5400000">
              <a:off x="310637" y="1368935"/>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7" name="Google Shape;257;p30"/>
            <p:cNvSpPr/>
            <p:nvPr/>
          </p:nvSpPr>
          <p:spPr>
            <a:xfrm rot="5400000">
              <a:off x="310637" y="1825830"/>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8" name="Google Shape;258;p30"/>
            <p:cNvSpPr/>
            <p:nvPr/>
          </p:nvSpPr>
          <p:spPr>
            <a:xfrm rot="5400000">
              <a:off x="310616" y="2282755"/>
              <a:ext cx="83242" cy="86699"/>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9" name="Google Shape;259;p30"/>
            <p:cNvSpPr/>
            <p:nvPr/>
          </p:nvSpPr>
          <p:spPr>
            <a:xfrm rot="5400000">
              <a:off x="310637" y="2739682"/>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0" name="Google Shape;260;p30"/>
            <p:cNvSpPr/>
            <p:nvPr/>
          </p:nvSpPr>
          <p:spPr>
            <a:xfrm rot="5400000">
              <a:off x="310637" y="3196577"/>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1" name="Google Shape;261;p30"/>
            <p:cNvSpPr/>
            <p:nvPr/>
          </p:nvSpPr>
          <p:spPr>
            <a:xfrm rot="5400000">
              <a:off x="310637" y="3653471"/>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2" name="Google Shape;262;p30"/>
            <p:cNvSpPr/>
            <p:nvPr/>
          </p:nvSpPr>
          <p:spPr>
            <a:xfrm rot="5400000">
              <a:off x="119471" y="3876609"/>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3" name="Google Shape;263;p30"/>
            <p:cNvSpPr/>
            <p:nvPr/>
          </p:nvSpPr>
          <p:spPr>
            <a:xfrm rot="5400000">
              <a:off x="119471" y="3419715"/>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4" name="Google Shape;264;p30"/>
            <p:cNvSpPr/>
            <p:nvPr/>
          </p:nvSpPr>
          <p:spPr>
            <a:xfrm rot="5400000">
              <a:off x="119471" y="2962820"/>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5" name="Google Shape;265;p30"/>
            <p:cNvSpPr/>
            <p:nvPr/>
          </p:nvSpPr>
          <p:spPr>
            <a:xfrm rot="5400000">
              <a:off x="119471" y="2505863"/>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6" name="Google Shape;266;p30"/>
            <p:cNvSpPr/>
            <p:nvPr/>
          </p:nvSpPr>
          <p:spPr>
            <a:xfrm rot="5400000">
              <a:off x="119471" y="2048968"/>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7" name="Google Shape;267;p30"/>
            <p:cNvSpPr/>
            <p:nvPr/>
          </p:nvSpPr>
          <p:spPr>
            <a:xfrm rot="5400000">
              <a:off x="119471" y="1592074"/>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8" name="Google Shape;268;p30"/>
            <p:cNvSpPr/>
            <p:nvPr/>
          </p:nvSpPr>
          <p:spPr>
            <a:xfrm rot="5400000">
              <a:off x="119471" y="1135179"/>
              <a:ext cx="83200" cy="86647"/>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9" name="Google Shape;269;p30"/>
            <p:cNvSpPr/>
            <p:nvPr/>
          </p:nvSpPr>
          <p:spPr>
            <a:xfrm rot="5400000">
              <a:off x="119471" y="678285"/>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0" name="Google Shape;270;p30"/>
            <p:cNvSpPr/>
            <p:nvPr/>
          </p:nvSpPr>
          <p:spPr>
            <a:xfrm rot="5400000">
              <a:off x="119471" y="221389"/>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1" name="Google Shape;271;p30"/>
            <p:cNvSpPr/>
            <p:nvPr/>
          </p:nvSpPr>
          <p:spPr>
            <a:xfrm rot="5400000">
              <a:off x="3368726" y="-1723"/>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2" name="Google Shape;272;p30"/>
            <p:cNvSpPr/>
            <p:nvPr/>
          </p:nvSpPr>
          <p:spPr>
            <a:xfrm rot="5400000">
              <a:off x="3368726" y="455172"/>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3" name="Google Shape;273;p30"/>
            <p:cNvSpPr/>
            <p:nvPr/>
          </p:nvSpPr>
          <p:spPr>
            <a:xfrm rot="5400000">
              <a:off x="3368726" y="912066"/>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4" name="Google Shape;274;p30"/>
            <p:cNvSpPr/>
            <p:nvPr/>
          </p:nvSpPr>
          <p:spPr>
            <a:xfrm rot="5400000">
              <a:off x="3368726" y="1368961"/>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5" name="Google Shape;275;p30"/>
            <p:cNvSpPr/>
            <p:nvPr/>
          </p:nvSpPr>
          <p:spPr>
            <a:xfrm rot="5400000">
              <a:off x="3368726" y="1825856"/>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6" name="Google Shape;276;p30"/>
            <p:cNvSpPr/>
            <p:nvPr/>
          </p:nvSpPr>
          <p:spPr>
            <a:xfrm rot="5400000">
              <a:off x="3368706" y="2282781"/>
              <a:ext cx="83240" cy="86647"/>
            </a:xfrm>
            <a:custGeom>
              <a:avLst/>
              <a:gdLst/>
              <a:ahLst/>
              <a:cxnLst/>
              <a:rect l="l" t="t" r="r" b="b"/>
              <a:pathLst>
                <a:path w="184308" h="160496" extrusionOk="0">
                  <a:moveTo>
                    <a:pt x="184309"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7" name="Google Shape;277;p30"/>
            <p:cNvSpPr/>
            <p:nvPr/>
          </p:nvSpPr>
          <p:spPr>
            <a:xfrm rot="5400000">
              <a:off x="3368726" y="2739708"/>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8" name="Google Shape;278;p30"/>
            <p:cNvSpPr/>
            <p:nvPr/>
          </p:nvSpPr>
          <p:spPr>
            <a:xfrm rot="5400000">
              <a:off x="3368726" y="3196603"/>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9" name="Google Shape;279;p30"/>
            <p:cNvSpPr/>
            <p:nvPr/>
          </p:nvSpPr>
          <p:spPr>
            <a:xfrm rot="5400000">
              <a:off x="3368726" y="3653497"/>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0" name="Google Shape;280;p30"/>
            <p:cNvSpPr/>
            <p:nvPr/>
          </p:nvSpPr>
          <p:spPr>
            <a:xfrm rot="5400000">
              <a:off x="3177602" y="3876609"/>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1" name="Google Shape;281;p30"/>
            <p:cNvSpPr/>
            <p:nvPr/>
          </p:nvSpPr>
          <p:spPr>
            <a:xfrm rot="5400000">
              <a:off x="3177602" y="3419715"/>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2" name="Google Shape;282;p30"/>
            <p:cNvSpPr/>
            <p:nvPr/>
          </p:nvSpPr>
          <p:spPr>
            <a:xfrm rot="5400000">
              <a:off x="3177602" y="2962820"/>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3" name="Google Shape;283;p30"/>
            <p:cNvSpPr/>
            <p:nvPr/>
          </p:nvSpPr>
          <p:spPr>
            <a:xfrm rot="5400000">
              <a:off x="3177602" y="2505863"/>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4" name="Google Shape;284;p30"/>
            <p:cNvSpPr/>
            <p:nvPr/>
          </p:nvSpPr>
          <p:spPr>
            <a:xfrm rot="5400000">
              <a:off x="3177602" y="2048968"/>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5" name="Google Shape;285;p30"/>
            <p:cNvSpPr/>
            <p:nvPr/>
          </p:nvSpPr>
          <p:spPr>
            <a:xfrm rot="5400000">
              <a:off x="3177602" y="1592074"/>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6" name="Google Shape;286;p30"/>
            <p:cNvSpPr/>
            <p:nvPr/>
          </p:nvSpPr>
          <p:spPr>
            <a:xfrm rot="5400000">
              <a:off x="3177602" y="1135179"/>
              <a:ext cx="83200" cy="86647"/>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7" name="Google Shape;287;p30"/>
            <p:cNvSpPr/>
            <p:nvPr/>
          </p:nvSpPr>
          <p:spPr>
            <a:xfrm rot="5400000">
              <a:off x="3177602" y="678285"/>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8" name="Google Shape;288;p30"/>
            <p:cNvSpPr/>
            <p:nvPr/>
          </p:nvSpPr>
          <p:spPr>
            <a:xfrm rot="5400000">
              <a:off x="3177602" y="221389"/>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9" name="Google Shape;289;p30"/>
            <p:cNvSpPr/>
            <p:nvPr/>
          </p:nvSpPr>
          <p:spPr>
            <a:xfrm rot="5400000">
              <a:off x="3559849" y="6583357"/>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0" name="Google Shape;290;p30"/>
            <p:cNvSpPr/>
            <p:nvPr/>
          </p:nvSpPr>
          <p:spPr>
            <a:xfrm rot="5400000">
              <a:off x="3559849" y="6126462"/>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1" name="Google Shape;291;p30"/>
            <p:cNvSpPr/>
            <p:nvPr/>
          </p:nvSpPr>
          <p:spPr>
            <a:xfrm rot="5400000">
              <a:off x="3559849" y="5669568"/>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2" name="Google Shape;292;p30"/>
            <p:cNvSpPr/>
            <p:nvPr/>
          </p:nvSpPr>
          <p:spPr>
            <a:xfrm rot="5400000">
              <a:off x="3559849" y="5212673"/>
              <a:ext cx="83200" cy="86647"/>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3" name="Google Shape;293;p30"/>
            <p:cNvSpPr/>
            <p:nvPr/>
          </p:nvSpPr>
          <p:spPr>
            <a:xfrm rot="5400000">
              <a:off x="3559849" y="4755779"/>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4" name="Google Shape;294;p30"/>
            <p:cNvSpPr/>
            <p:nvPr/>
          </p:nvSpPr>
          <p:spPr>
            <a:xfrm rot="5400000">
              <a:off x="3559849" y="4298883"/>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5" name="Google Shape;295;p30"/>
            <p:cNvSpPr/>
            <p:nvPr/>
          </p:nvSpPr>
          <p:spPr>
            <a:xfrm rot="5400000">
              <a:off x="3559849" y="3876609"/>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6" name="Google Shape;296;p30"/>
            <p:cNvSpPr/>
            <p:nvPr/>
          </p:nvSpPr>
          <p:spPr>
            <a:xfrm rot="5400000">
              <a:off x="3559849" y="3419715"/>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7" name="Google Shape;297;p30"/>
            <p:cNvSpPr/>
            <p:nvPr/>
          </p:nvSpPr>
          <p:spPr>
            <a:xfrm rot="5400000">
              <a:off x="3559849" y="2962820"/>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8" name="Google Shape;298;p30"/>
            <p:cNvSpPr/>
            <p:nvPr/>
          </p:nvSpPr>
          <p:spPr>
            <a:xfrm rot="5400000">
              <a:off x="3559849" y="2505863"/>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9" name="Google Shape;299;p30"/>
            <p:cNvSpPr/>
            <p:nvPr/>
          </p:nvSpPr>
          <p:spPr>
            <a:xfrm rot="5400000">
              <a:off x="3559849" y="2048968"/>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00" name="Google Shape;300;p30"/>
            <p:cNvSpPr/>
            <p:nvPr/>
          </p:nvSpPr>
          <p:spPr>
            <a:xfrm rot="5400000">
              <a:off x="3559849" y="1592074"/>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01" name="Google Shape;301;p30"/>
            <p:cNvSpPr/>
            <p:nvPr/>
          </p:nvSpPr>
          <p:spPr>
            <a:xfrm rot="5400000">
              <a:off x="3559849" y="1135179"/>
              <a:ext cx="83200" cy="86647"/>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02" name="Google Shape;302;p30"/>
            <p:cNvSpPr/>
            <p:nvPr/>
          </p:nvSpPr>
          <p:spPr>
            <a:xfrm rot="5400000">
              <a:off x="3559849" y="678285"/>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03" name="Google Shape;303;p30"/>
            <p:cNvSpPr/>
            <p:nvPr/>
          </p:nvSpPr>
          <p:spPr>
            <a:xfrm rot="5400000">
              <a:off x="3559849" y="221389"/>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304" name="Google Shape;304;p30"/>
          <p:cNvSpPr txBox="1">
            <a:spLocks noGrp="1"/>
          </p:cNvSpPr>
          <p:nvPr>
            <p:ph type="dt" idx="10"/>
          </p:nvPr>
        </p:nvSpPr>
        <p:spPr>
          <a:xfrm>
            <a:off x="6636350" y="4235549"/>
            <a:ext cx="2133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05" name="Google Shape;305;p30"/>
          <p:cNvSpPr txBox="1">
            <a:spLocks noGrp="1"/>
          </p:cNvSpPr>
          <p:nvPr>
            <p:ph type="sldNum" idx="12"/>
          </p:nvPr>
        </p:nvSpPr>
        <p:spPr>
          <a:xfrm>
            <a:off x="6553200" y="4767263"/>
            <a:ext cx="2133600"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te">
  <p:cSld name="Qute">
    <p:spTree>
      <p:nvGrpSpPr>
        <p:cNvPr id="1" name="Shape 306"/>
        <p:cNvGrpSpPr/>
        <p:nvPr/>
      </p:nvGrpSpPr>
      <p:grpSpPr>
        <a:xfrm>
          <a:off x="0" y="0"/>
          <a:ext cx="0" cy="0"/>
          <a:chOff x="0" y="0"/>
          <a:chExt cx="0" cy="0"/>
        </a:xfrm>
      </p:grpSpPr>
      <p:sp>
        <p:nvSpPr>
          <p:cNvPr id="307" name="Google Shape;307;p31"/>
          <p:cNvSpPr/>
          <p:nvPr/>
        </p:nvSpPr>
        <p:spPr>
          <a:xfrm rot="10800000" flipH="1">
            <a:off x="0" y="0"/>
            <a:ext cx="9144000" cy="2787774"/>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nvGrpSpPr>
          <p:cNvPr id="308" name="Google Shape;308;p31"/>
          <p:cNvGrpSpPr/>
          <p:nvPr/>
        </p:nvGrpSpPr>
        <p:grpSpPr>
          <a:xfrm>
            <a:off x="88334" y="0"/>
            <a:ext cx="2299334" cy="2702574"/>
            <a:chOff x="117748" y="0"/>
            <a:chExt cx="3064980" cy="3603431"/>
          </a:xfrm>
        </p:grpSpPr>
        <p:sp>
          <p:nvSpPr>
            <p:cNvPr id="309" name="Google Shape;309;p31"/>
            <p:cNvSpPr/>
            <p:nvPr/>
          </p:nvSpPr>
          <p:spPr>
            <a:xfrm rot="5400000">
              <a:off x="2615855" y="3028617"/>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0" name="Google Shape;310;p31"/>
            <p:cNvSpPr/>
            <p:nvPr/>
          </p:nvSpPr>
          <p:spPr>
            <a:xfrm rot="5400000">
              <a:off x="2615855" y="3368731"/>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1" name="Google Shape;311;p31"/>
            <p:cNvSpPr/>
            <p:nvPr/>
          </p:nvSpPr>
          <p:spPr>
            <a:xfrm rot="5400000">
              <a:off x="2449769" y="3534817"/>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2" name="Google Shape;312;p31"/>
            <p:cNvSpPr/>
            <p:nvPr/>
          </p:nvSpPr>
          <p:spPr>
            <a:xfrm rot="5400000">
              <a:off x="2449769" y="3194702"/>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3" name="Google Shape;313;p31"/>
            <p:cNvSpPr/>
            <p:nvPr/>
          </p:nvSpPr>
          <p:spPr>
            <a:xfrm rot="5400000">
              <a:off x="2283683" y="3028617"/>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4" name="Google Shape;314;p31"/>
            <p:cNvSpPr/>
            <p:nvPr/>
          </p:nvSpPr>
          <p:spPr>
            <a:xfrm rot="5400000">
              <a:off x="2283683" y="3368731"/>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5" name="Google Shape;315;p31"/>
            <p:cNvSpPr/>
            <p:nvPr/>
          </p:nvSpPr>
          <p:spPr>
            <a:xfrm rot="5400000">
              <a:off x="2117598" y="3534817"/>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6" name="Google Shape;316;p31"/>
            <p:cNvSpPr/>
            <p:nvPr/>
          </p:nvSpPr>
          <p:spPr>
            <a:xfrm rot="5400000">
              <a:off x="2117598" y="3194702"/>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7" name="Google Shape;317;p31"/>
            <p:cNvSpPr/>
            <p:nvPr/>
          </p:nvSpPr>
          <p:spPr>
            <a:xfrm rot="5400000">
              <a:off x="1951511" y="3028617"/>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8" name="Google Shape;318;p31"/>
            <p:cNvSpPr/>
            <p:nvPr/>
          </p:nvSpPr>
          <p:spPr>
            <a:xfrm rot="5400000">
              <a:off x="1951511" y="3368731"/>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9" name="Google Shape;319;p31"/>
            <p:cNvSpPr/>
            <p:nvPr/>
          </p:nvSpPr>
          <p:spPr>
            <a:xfrm rot="5400000">
              <a:off x="1785426" y="3534817"/>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0" name="Google Shape;320;p31"/>
            <p:cNvSpPr/>
            <p:nvPr/>
          </p:nvSpPr>
          <p:spPr>
            <a:xfrm rot="5400000">
              <a:off x="1785426" y="3194702"/>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1" name="Google Shape;321;p31"/>
            <p:cNvSpPr/>
            <p:nvPr/>
          </p:nvSpPr>
          <p:spPr>
            <a:xfrm rot="5400000">
              <a:off x="1619339" y="3028617"/>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2" name="Google Shape;322;p31"/>
            <p:cNvSpPr/>
            <p:nvPr/>
          </p:nvSpPr>
          <p:spPr>
            <a:xfrm rot="5400000">
              <a:off x="1619339" y="3368731"/>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3" name="Google Shape;323;p31"/>
            <p:cNvSpPr/>
            <p:nvPr/>
          </p:nvSpPr>
          <p:spPr>
            <a:xfrm rot="5400000">
              <a:off x="1453253" y="3534817"/>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4" name="Google Shape;324;p31"/>
            <p:cNvSpPr/>
            <p:nvPr/>
          </p:nvSpPr>
          <p:spPr>
            <a:xfrm rot="5400000">
              <a:off x="1453253" y="3194702"/>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5" name="Google Shape;325;p31"/>
            <p:cNvSpPr/>
            <p:nvPr/>
          </p:nvSpPr>
          <p:spPr>
            <a:xfrm rot="5400000">
              <a:off x="1287168" y="3028617"/>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6" name="Google Shape;326;p31"/>
            <p:cNvSpPr/>
            <p:nvPr/>
          </p:nvSpPr>
          <p:spPr>
            <a:xfrm rot="5400000">
              <a:off x="1287168" y="3368731"/>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7" name="Google Shape;327;p31"/>
            <p:cNvSpPr/>
            <p:nvPr/>
          </p:nvSpPr>
          <p:spPr>
            <a:xfrm rot="5400000">
              <a:off x="1121047" y="3534794"/>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8" name="Google Shape;328;p31"/>
            <p:cNvSpPr/>
            <p:nvPr/>
          </p:nvSpPr>
          <p:spPr>
            <a:xfrm rot="5400000">
              <a:off x="1121047" y="3194679"/>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9" name="Google Shape;329;p31"/>
            <p:cNvSpPr/>
            <p:nvPr/>
          </p:nvSpPr>
          <p:spPr>
            <a:xfrm rot="5400000">
              <a:off x="954930" y="3028617"/>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0" name="Google Shape;330;p31"/>
            <p:cNvSpPr/>
            <p:nvPr/>
          </p:nvSpPr>
          <p:spPr>
            <a:xfrm rot="5400000">
              <a:off x="954930" y="3368731"/>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1" name="Google Shape;331;p31"/>
            <p:cNvSpPr/>
            <p:nvPr/>
          </p:nvSpPr>
          <p:spPr>
            <a:xfrm rot="5400000">
              <a:off x="788844" y="3534817"/>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2" name="Google Shape;332;p31"/>
            <p:cNvSpPr/>
            <p:nvPr/>
          </p:nvSpPr>
          <p:spPr>
            <a:xfrm rot="5400000">
              <a:off x="788844" y="3194702"/>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3" name="Google Shape;333;p31"/>
            <p:cNvSpPr/>
            <p:nvPr/>
          </p:nvSpPr>
          <p:spPr>
            <a:xfrm rot="5400000">
              <a:off x="622758" y="3028617"/>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4" name="Google Shape;334;p31"/>
            <p:cNvSpPr/>
            <p:nvPr/>
          </p:nvSpPr>
          <p:spPr>
            <a:xfrm rot="5400000">
              <a:off x="622758" y="3368731"/>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5" name="Google Shape;335;p31"/>
            <p:cNvSpPr/>
            <p:nvPr/>
          </p:nvSpPr>
          <p:spPr>
            <a:xfrm rot="5400000">
              <a:off x="456672" y="3534817"/>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6" name="Google Shape;336;p31"/>
            <p:cNvSpPr/>
            <p:nvPr/>
          </p:nvSpPr>
          <p:spPr>
            <a:xfrm rot="5400000">
              <a:off x="456672" y="3194702"/>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7" name="Google Shape;337;p31"/>
            <p:cNvSpPr/>
            <p:nvPr/>
          </p:nvSpPr>
          <p:spPr>
            <a:xfrm rot="5400000">
              <a:off x="290552" y="3028594"/>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8" name="Google Shape;338;p31"/>
            <p:cNvSpPr/>
            <p:nvPr/>
          </p:nvSpPr>
          <p:spPr>
            <a:xfrm rot="5400000">
              <a:off x="290552" y="3368708"/>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9" name="Google Shape;339;p31"/>
            <p:cNvSpPr/>
            <p:nvPr/>
          </p:nvSpPr>
          <p:spPr>
            <a:xfrm rot="5400000">
              <a:off x="124429" y="3534817"/>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0" name="Google Shape;340;p31"/>
            <p:cNvSpPr/>
            <p:nvPr/>
          </p:nvSpPr>
          <p:spPr>
            <a:xfrm rot="5400000">
              <a:off x="124429" y="3194702"/>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1" name="Google Shape;341;p31"/>
            <p:cNvSpPr/>
            <p:nvPr/>
          </p:nvSpPr>
          <p:spPr>
            <a:xfrm rot="5400000">
              <a:off x="2948028" y="3028617"/>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2" name="Google Shape;342;p31"/>
            <p:cNvSpPr/>
            <p:nvPr/>
          </p:nvSpPr>
          <p:spPr>
            <a:xfrm rot="5400000">
              <a:off x="2948028" y="3368731"/>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3" name="Google Shape;343;p31"/>
            <p:cNvSpPr/>
            <p:nvPr/>
          </p:nvSpPr>
          <p:spPr>
            <a:xfrm rot="5400000">
              <a:off x="2781941" y="3534817"/>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4" name="Google Shape;344;p31"/>
            <p:cNvSpPr/>
            <p:nvPr/>
          </p:nvSpPr>
          <p:spPr>
            <a:xfrm rot="5400000">
              <a:off x="2781941" y="3194702"/>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5" name="Google Shape;345;p31"/>
            <p:cNvSpPr/>
            <p:nvPr/>
          </p:nvSpPr>
          <p:spPr>
            <a:xfrm rot="5400000">
              <a:off x="2615855" y="-6680"/>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6" name="Google Shape;346;p31"/>
            <p:cNvSpPr/>
            <p:nvPr/>
          </p:nvSpPr>
          <p:spPr>
            <a:xfrm rot="5400000">
              <a:off x="2615855" y="333434"/>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7" name="Google Shape;347;p31"/>
            <p:cNvSpPr/>
            <p:nvPr/>
          </p:nvSpPr>
          <p:spPr>
            <a:xfrm rot="5400000">
              <a:off x="2615855" y="673547"/>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8" name="Google Shape;348;p31"/>
            <p:cNvSpPr/>
            <p:nvPr/>
          </p:nvSpPr>
          <p:spPr>
            <a:xfrm rot="5400000">
              <a:off x="2615855" y="1013660"/>
              <a:ext cx="61934" cy="75296"/>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9" name="Google Shape;349;p31"/>
            <p:cNvSpPr/>
            <p:nvPr/>
          </p:nvSpPr>
          <p:spPr>
            <a:xfrm rot="5400000">
              <a:off x="2615855" y="1353774"/>
              <a:ext cx="61934" cy="75296"/>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0" name="Google Shape;350;p31"/>
            <p:cNvSpPr/>
            <p:nvPr/>
          </p:nvSpPr>
          <p:spPr>
            <a:xfrm rot="5400000">
              <a:off x="2615841" y="1693910"/>
              <a:ext cx="61964" cy="75296"/>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1" name="Google Shape;351;p31"/>
            <p:cNvSpPr/>
            <p:nvPr/>
          </p:nvSpPr>
          <p:spPr>
            <a:xfrm rot="5400000">
              <a:off x="2615855" y="2034048"/>
              <a:ext cx="61934" cy="75296"/>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2" name="Google Shape;352;p31"/>
            <p:cNvSpPr/>
            <p:nvPr/>
          </p:nvSpPr>
          <p:spPr>
            <a:xfrm rot="5400000">
              <a:off x="2615855" y="2374162"/>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3" name="Google Shape;353;p31"/>
            <p:cNvSpPr/>
            <p:nvPr/>
          </p:nvSpPr>
          <p:spPr>
            <a:xfrm rot="5400000">
              <a:off x="2615855" y="2714275"/>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4" name="Google Shape;354;p31"/>
            <p:cNvSpPr/>
            <p:nvPr/>
          </p:nvSpPr>
          <p:spPr>
            <a:xfrm rot="5400000">
              <a:off x="2449769" y="2880360"/>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5" name="Google Shape;355;p31"/>
            <p:cNvSpPr/>
            <p:nvPr/>
          </p:nvSpPr>
          <p:spPr>
            <a:xfrm rot="5400000">
              <a:off x="2449769" y="2540247"/>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6" name="Google Shape;356;p31"/>
            <p:cNvSpPr/>
            <p:nvPr/>
          </p:nvSpPr>
          <p:spPr>
            <a:xfrm rot="5400000">
              <a:off x="2449769" y="2200133"/>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7" name="Google Shape;357;p31"/>
            <p:cNvSpPr/>
            <p:nvPr/>
          </p:nvSpPr>
          <p:spPr>
            <a:xfrm rot="5400000">
              <a:off x="2449769" y="1859973"/>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8" name="Google Shape;358;p31"/>
            <p:cNvSpPr/>
            <p:nvPr/>
          </p:nvSpPr>
          <p:spPr>
            <a:xfrm rot="5400000">
              <a:off x="2449769" y="1519859"/>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9" name="Google Shape;359;p31"/>
            <p:cNvSpPr/>
            <p:nvPr/>
          </p:nvSpPr>
          <p:spPr>
            <a:xfrm rot="5400000">
              <a:off x="2449769" y="1179746"/>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0" name="Google Shape;360;p31"/>
            <p:cNvSpPr/>
            <p:nvPr/>
          </p:nvSpPr>
          <p:spPr>
            <a:xfrm rot="5400000">
              <a:off x="2449769" y="839633"/>
              <a:ext cx="61934" cy="75296"/>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1" name="Google Shape;361;p31"/>
            <p:cNvSpPr/>
            <p:nvPr/>
          </p:nvSpPr>
          <p:spPr>
            <a:xfrm rot="5400000">
              <a:off x="2449769" y="499519"/>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2" name="Google Shape;362;p31"/>
            <p:cNvSpPr/>
            <p:nvPr/>
          </p:nvSpPr>
          <p:spPr>
            <a:xfrm rot="5400000">
              <a:off x="2449769" y="159405"/>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3" name="Google Shape;363;p31"/>
            <p:cNvSpPr/>
            <p:nvPr/>
          </p:nvSpPr>
          <p:spPr>
            <a:xfrm rot="5400000">
              <a:off x="2283683" y="-6680"/>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4" name="Google Shape;364;p31"/>
            <p:cNvSpPr/>
            <p:nvPr/>
          </p:nvSpPr>
          <p:spPr>
            <a:xfrm rot="5400000">
              <a:off x="2283683" y="333434"/>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5" name="Google Shape;365;p31"/>
            <p:cNvSpPr/>
            <p:nvPr/>
          </p:nvSpPr>
          <p:spPr>
            <a:xfrm rot="5400000">
              <a:off x="2283683" y="673547"/>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6" name="Google Shape;366;p31"/>
            <p:cNvSpPr/>
            <p:nvPr/>
          </p:nvSpPr>
          <p:spPr>
            <a:xfrm rot="5400000">
              <a:off x="2283683" y="1013660"/>
              <a:ext cx="61934" cy="75296"/>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7" name="Google Shape;367;p31"/>
            <p:cNvSpPr/>
            <p:nvPr/>
          </p:nvSpPr>
          <p:spPr>
            <a:xfrm rot="5400000">
              <a:off x="2283683" y="1353774"/>
              <a:ext cx="61934" cy="75296"/>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8" name="Google Shape;368;p31"/>
            <p:cNvSpPr/>
            <p:nvPr/>
          </p:nvSpPr>
          <p:spPr>
            <a:xfrm rot="5400000">
              <a:off x="2283668" y="1693910"/>
              <a:ext cx="61964" cy="75296"/>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9" name="Google Shape;369;p31"/>
            <p:cNvSpPr/>
            <p:nvPr/>
          </p:nvSpPr>
          <p:spPr>
            <a:xfrm rot="5400000">
              <a:off x="2283683" y="2034048"/>
              <a:ext cx="61934" cy="75296"/>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0" name="Google Shape;370;p31"/>
            <p:cNvSpPr/>
            <p:nvPr/>
          </p:nvSpPr>
          <p:spPr>
            <a:xfrm rot="5400000">
              <a:off x="2283683" y="2374162"/>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1" name="Google Shape;371;p31"/>
            <p:cNvSpPr/>
            <p:nvPr/>
          </p:nvSpPr>
          <p:spPr>
            <a:xfrm rot="5400000">
              <a:off x="2283683" y="2714275"/>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2" name="Google Shape;372;p31"/>
            <p:cNvSpPr/>
            <p:nvPr/>
          </p:nvSpPr>
          <p:spPr>
            <a:xfrm rot="5400000">
              <a:off x="2117598" y="2880360"/>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3" name="Google Shape;373;p31"/>
            <p:cNvSpPr/>
            <p:nvPr/>
          </p:nvSpPr>
          <p:spPr>
            <a:xfrm rot="5400000">
              <a:off x="2117598" y="2540247"/>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4" name="Google Shape;374;p31"/>
            <p:cNvSpPr/>
            <p:nvPr/>
          </p:nvSpPr>
          <p:spPr>
            <a:xfrm rot="5400000">
              <a:off x="2117598" y="2200133"/>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5" name="Google Shape;375;p31"/>
            <p:cNvSpPr/>
            <p:nvPr/>
          </p:nvSpPr>
          <p:spPr>
            <a:xfrm rot="5400000">
              <a:off x="2117598" y="1859973"/>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6" name="Google Shape;376;p31"/>
            <p:cNvSpPr/>
            <p:nvPr/>
          </p:nvSpPr>
          <p:spPr>
            <a:xfrm rot="5400000">
              <a:off x="2117598" y="1519859"/>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7" name="Google Shape;377;p31"/>
            <p:cNvSpPr/>
            <p:nvPr/>
          </p:nvSpPr>
          <p:spPr>
            <a:xfrm rot="5400000">
              <a:off x="2117598" y="1179746"/>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8" name="Google Shape;378;p31"/>
            <p:cNvSpPr/>
            <p:nvPr/>
          </p:nvSpPr>
          <p:spPr>
            <a:xfrm rot="5400000">
              <a:off x="2117598" y="839633"/>
              <a:ext cx="61934" cy="75296"/>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9" name="Google Shape;379;p31"/>
            <p:cNvSpPr/>
            <p:nvPr/>
          </p:nvSpPr>
          <p:spPr>
            <a:xfrm rot="5400000">
              <a:off x="2117598" y="499519"/>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0" name="Google Shape;380;p31"/>
            <p:cNvSpPr/>
            <p:nvPr/>
          </p:nvSpPr>
          <p:spPr>
            <a:xfrm rot="5400000">
              <a:off x="2117598" y="159405"/>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1" name="Google Shape;381;p31"/>
            <p:cNvSpPr/>
            <p:nvPr/>
          </p:nvSpPr>
          <p:spPr>
            <a:xfrm rot="5400000">
              <a:off x="1951511" y="-6680"/>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2" name="Google Shape;382;p31"/>
            <p:cNvSpPr/>
            <p:nvPr/>
          </p:nvSpPr>
          <p:spPr>
            <a:xfrm rot="5400000">
              <a:off x="1951511" y="333434"/>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3" name="Google Shape;383;p31"/>
            <p:cNvSpPr/>
            <p:nvPr/>
          </p:nvSpPr>
          <p:spPr>
            <a:xfrm rot="5400000">
              <a:off x="1951511" y="673547"/>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4" name="Google Shape;384;p31"/>
            <p:cNvSpPr/>
            <p:nvPr/>
          </p:nvSpPr>
          <p:spPr>
            <a:xfrm rot="5400000">
              <a:off x="1951511" y="1013660"/>
              <a:ext cx="61934" cy="75296"/>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5" name="Google Shape;385;p31"/>
            <p:cNvSpPr/>
            <p:nvPr/>
          </p:nvSpPr>
          <p:spPr>
            <a:xfrm rot="5400000">
              <a:off x="1951511" y="1353774"/>
              <a:ext cx="61934" cy="75296"/>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6" name="Google Shape;386;p31"/>
            <p:cNvSpPr/>
            <p:nvPr/>
          </p:nvSpPr>
          <p:spPr>
            <a:xfrm rot="5400000">
              <a:off x="1951496" y="1693910"/>
              <a:ext cx="61964" cy="75296"/>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7" name="Google Shape;387;p31"/>
            <p:cNvSpPr/>
            <p:nvPr/>
          </p:nvSpPr>
          <p:spPr>
            <a:xfrm rot="5400000">
              <a:off x="1951511" y="2034048"/>
              <a:ext cx="61934" cy="75296"/>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8" name="Google Shape;388;p31"/>
            <p:cNvSpPr/>
            <p:nvPr/>
          </p:nvSpPr>
          <p:spPr>
            <a:xfrm rot="5400000">
              <a:off x="1951511" y="2374162"/>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9" name="Google Shape;389;p31"/>
            <p:cNvSpPr/>
            <p:nvPr/>
          </p:nvSpPr>
          <p:spPr>
            <a:xfrm rot="5400000">
              <a:off x="1951511" y="2714275"/>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0" name="Google Shape;390;p31"/>
            <p:cNvSpPr/>
            <p:nvPr/>
          </p:nvSpPr>
          <p:spPr>
            <a:xfrm rot="5400000">
              <a:off x="1785426" y="2880360"/>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1" name="Google Shape;391;p31"/>
            <p:cNvSpPr/>
            <p:nvPr/>
          </p:nvSpPr>
          <p:spPr>
            <a:xfrm rot="5400000">
              <a:off x="1785426" y="2540247"/>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2" name="Google Shape;392;p31"/>
            <p:cNvSpPr/>
            <p:nvPr/>
          </p:nvSpPr>
          <p:spPr>
            <a:xfrm rot="5400000">
              <a:off x="1785426" y="2200133"/>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3" name="Google Shape;393;p31"/>
            <p:cNvSpPr/>
            <p:nvPr/>
          </p:nvSpPr>
          <p:spPr>
            <a:xfrm rot="5400000">
              <a:off x="1785426" y="1859973"/>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4" name="Google Shape;394;p31"/>
            <p:cNvSpPr/>
            <p:nvPr/>
          </p:nvSpPr>
          <p:spPr>
            <a:xfrm rot="5400000">
              <a:off x="1785426" y="1519859"/>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5" name="Google Shape;395;p31"/>
            <p:cNvSpPr/>
            <p:nvPr/>
          </p:nvSpPr>
          <p:spPr>
            <a:xfrm rot="5400000">
              <a:off x="1785426" y="1179746"/>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6" name="Google Shape;396;p31"/>
            <p:cNvSpPr/>
            <p:nvPr/>
          </p:nvSpPr>
          <p:spPr>
            <a:xfrm rot="5400000">
              <a:off x="1785426" y="839633"/>
              <a:ext cx="61934" cy="75296"/>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7" name="Google Shape;397;p31"/>
            <p:cNvSpPr/>
            <p:nvPr/>
          </p:nvSpPr>
          <p:spPr>
            <a:xfrm rot="5400000">
              <a:off x="1785426" y="499519"/>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8" name="Google Shape;398;p31"/>
            <p:cNvSpPr/>
            <p:nvPr/>
          </p:nvSpPr>
          <p:spPr>
            <a:xfrm rot="5400000">
              <a:off x="1785426" y="159405"/>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9" name="Google Shape;399;p31"/>
            <p:cNvSpPr/>
            <p:nvPr/>
          </p:nvSpPr>
          <p:spPr>
            <a:xfrm rot="5400000">
              <a:off x="1619339" y="-6680"/>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0" name="Google Shape;400;p31"/>
            <p:cNvSpPr/>
            <p:nvPr/>
          </p:nvSpPr>
          <p:spPr>
            <a:xfrm rot="5400000">
              <a:off x="1619339" y="333434"/>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1" name="Google Shape;401;p31"/>
            <p:cNvSpPr/>
            <p:nvPr/>
          </p:nvSpPr>
          <p:spPr>
            <a:xfrm rot="5400000">
              <a:off x="1619339" y="673547"/>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2" name="Google Shape;402;p31"/>
            <p:cNvSpPr/>
            <p:nvPr/>
          </p:nvSpPr>
          <p:spPr>
            <a:xfrm rot="5400000">
              <a:off x="1619339" y="1013660"/>
              <a:ext cx="61934" cy="75296"/>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3" name="Google Shape;403;p31"/>
            <p:cNvSpPr/>
            <p:nvPr/>
          </p:nvSpPr>
          <p:spPr>
            <a:xfrm rot="5400000">
              <a:off x="1619339" y="1353774"/>
              <a:ext cx="61934" cy="75296"/>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4" name="Google Shape;404;p31"/>
            <p:cNvSpPr/>
            <p:nvPr/>
          </p:nvSpPr>
          <p:spPr>
            <a:xfrm rot="5400000">
              <a:off x="1619324" y="1693910"/>
              <a:ext cx="61964" cy="75296"/>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5" name="Google Shape;405;p31"/>
            <p:cNvSpPr/>
            <p:nvPr/>
          </p:nvSpPr>
          <p:spPr>
            <a:xfrm rot="5400000">
              <a:off x="1619339" y="2034048"/>
              <a:ext cx="61934" cy="75296"/>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6" name="Google Shape;406;p31"/>
            <p:cNvSpPr/>
            <p:nvPr/>
          </p:nvSpPr>
          <p:spPr>
            <a:xfrm rot="5400000">
              <a:off x="1619339" y="2374162"/>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7" name="Google Shape;407;p31"/>
            <p:cNvSpPr/>
            <p:nvPr/>
          </p:nvSpPr>
          <p:spPr>
            <a:xfrm rot="5400000">
              <a:off x="1619339" y="2714275"/>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8" name="Google Shape;408;p31"/>
            <p:cNvSpPr/>
            <p:nvPr/>
          </p:nvSpPr>
          <p:spPr>
            <a:xfrm rot="5400000">
              <a:off x="1453253" y="2880360"/>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9" name="Google Shape;409;p31"/>
            <p:cNvSpPr/>
            <p:nvPr/>
          </p:nvSpPr>
          <p:spPr>
            <a:xfrm rot="5400000">
              <a:off x="1453253" y="2540247"/>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0" name="Google Shape;410;p31"/>
            <p:cNvSpPr/>
            <p:nvPr/>
          </p:nvSpPr>
          <p:spPr>
            <a:xfrm rot="5400000">
              <a:off x="1453253" y="2200133"/>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1" name="Google Shape;411;p31"/>
            <p:cNvSpPr/>
            <p:nvPr/>
          </p:nvSpPr>
          <p:spPr>
            <a:xfrm rot="5400000">
              <a:off x="1453253" y="1859973"/>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2" name="Google Shape;412;p31"/>
            <p:cNvSpPr/>
            <p:nvPr/>
          </p:nvSpPr>
          <p:spPr>
            <a:xfrm rot="5400000">
              <a:off x="1453253" y="1519859"/>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3" name="Google Shape;413;p31"/>
            <p:cNvSpPr/>
            <p:nvPr/>
          </p:nvSpPr>
          <p:spPr>
            <a:xfrm rot="5400000">
              <a:off x="1453253" y="1179746"/>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4" name="Google Shape;414;p31"/>
            <p:cNvSpPr/>
            <p:nvPr/>
          </p:nvSpPr>
          <p:spPr>
            <a:xfrm rot="5400000">
              <a:off x="1453253" y="839633"/>
              <a:ext cx="61934" cy="75296"/>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5" name="Google Shape;415;p31"/>
            <p:cNvSpPr/>
            <p:nvPr/>
          </p:nvSpPr>
          <p:spPr>
            <a:xfrm rot="5400000">
              <a:off x="1453253" y="499519"/>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6" name="Google Shape;416;p31"/>
            <p:cNvSpPr/>
            <p:nvPr/>
          </p:nvSpPr>
          <p:spPr>
            <a:xfrm rot="5400000">
              <a:off x="1453253" y="159405"/>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7" name="Google Shape;417;p31"/>
            <p:cNvSpPr/>
            <p:nvPr/>
          </p:nvSpPr>
          <p:spPr>
            <a:xfrm rot="5400000">
              <a:off x="1287168" y="-6680"/>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8" name="Google Shape;418;p31"/>
            <p:cNvSpPr/>
            <p:nvPr/>
          </p:nvSpPr>
          <p:spPr>
            <a:xfrm rot="5400000">
              <a:off x="1287168" y="333434"/>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9" name="Google Shape;419;p31"/>
            <p:cNvSpPr/>
            <p:nvPr/>
          </p:nvSpPr>
          <p:spPr>
            <a:xfrm rot="5400000">
              <a:off x="1287168" y="673547"/>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0" name="Google Shape;420;p31"/>
            <p:cNvSpPr/>
            <p:nvPr/>
          </p:nvSpPr>
          <p:spPr>
            <a:xfrm rot="5400000">
              <a:off x="1287168" y="1013660"/>
              <a:ext cx="61934" cy="75296"/>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1" name="Google Shape;421;p31"/>
            <p:cNvSpPr/>
            <p:nvPr/>
          </p:nvSpPr>
          <p:spPr>
            <a:xfrm rot="5400000">
              <a:off x="1287168" y="1353774"/>
              <a:ext cx="61934" cy="75296"/>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2" name="Google Shape;422;p31"/>
            <p:cNvSpPr/>
            <p:nvPr/>
          </p:nvSpPr>
          <p:spPr>
            <a:xfrm rot="5400000">
              <a:off x="1287153" y="1693910"/>
              <a:ext cx="61964" cy="75296"/>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3" name="Google Shape;423;p31"/>
            <p:cNvSpPr/>
            <p:nvPr/>
          </p:nvSpPr>
          <p:spPr>
            <a:xfrm rot="5400000">
              <a:off x="1287168" y="2034048"/>
              <a:ext cx="61934" cy="75296"/>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4" name="Google Shape;424;p31"/>
            <p:cNvSpPr/>
            <p:nvPr/>
          </p:nvSpPr>
          <p:spPr>
            <a:xfrm rot="5400000">
              <a:off x="1287168" y="2374162"/>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5" name="Google Shape;425;p31"/>
            <p:cNvSpPr/>
            <p:nvPr/>
          </p:nvSpPr>
          <p:spPr>
            <a:xfrm rot="5400000">
              <a:off x="1287168" y="2714275"/>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6" name="Google Shape;426;p31"/>
            <p:cNvSpPr/>
            <p:nvPr/>
          </p:nvSpPr>
          <p:spPr>
            <a:xfrm rot="5400000">
              <a:off x="1121047" y="2880338"/>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7" name="Google Shape;427;p31"/>
            <p:cNvSpPr/>
            <p:nvPr/>
          </p:nvSpPr>
          <p:spPr>
            <a:xfrm rot="5400000">
              <a:off x="1121047" y="2540224"/>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8" name="Google Shape;428;p31"/>
            <p:cNvSpPr/>
            <p:nvPr/>
          </p:nvSpPr>
          <p:spPr>
            <a:xfrm rot="5400000">
              <a:off x="1121047" y="2200111"/>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9" name="Google Shape;429;p31"/>
            <p:cNvSpPr/>
            <p:nvPr/>
          </p:nvSpPr>
          <p:spPr>
            <a:xfrm rot="5400000">
              <a:off x="1121047" y="1859951"/>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0" name="Google Shape;430;p31"/>
            <p:cNvSpPr/>
            <p:nvPr/>
          </p:nvSpPr>
          <p:spPr>
            <a:xfrm rot="5400000">
              <a:off x="1121047" y="1519837"/>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1" name="Google Shape;431;p31"/>
            <p:cNvSpPr/>
            <p:nvPr/>
          </p:nvSpPr>
          <p:spPr>
            <a:xfrm rot="5400000">
              <a:off x="1121047" y="1179724"/>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2" name="Google Shape;432;p31"/>
            <p:cNvSpPr/>
            <p:nvPr/>
          </p:nvSpPr>
          <p:spPr>
            <a:xfrm rot="5400000">
              <a:off x="1121047" y="839610"/>
              <a:ext cx="61934" cy="75341"/>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3" name="Google Shape;433;p31"/>
            <p:cNvSpPr/>
            <p:nvPr/>
          </p:nvSpPr>
          <p:spPr>
            <a:xfrm rot="5400000">
              <a:off x="1121047" y="499497"/>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4" name="Google Shape;434;p31"/>
            <p:cNvSpPr/>
            <p:nvPr/>
          </p:nvSpPr>
          <p:spPr>
            <a:xfrm rot="5400000">
              <a:off x="1121047" y="159382"/>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5" name="Google Shape;435;p31"/>
            <p:cNvSpPr/>
            <p:nvPr/>
          </p:nvSpPr>
          <p:spPr>
            <a:xfrm rot="5400000">
              <a:off x="954930" y="-6680"/>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6" name="Google Shape;436;p31"/>
            <p:cNvSpPr/>
            <p:nvPr/>
          </p:nvSpPr>
          <p:spPr>
            <a:xfrm rot="5400000">
              <a:off x="954930" y="333434"/>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7" name="Google Shape;437;p31"/>
            <p:cNvSpPr/>
            <p:nvPr/>
          </p:nvSpPr>
          <p:spPr>
            <a:xfrm rot="5400000">
              <a:off x="954930" y="673547"/>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8" name="Google Shape;438;p31"/>
            <p:cNvSpPr/>
            <p:nvPr/>
          </p:nvSpPr>
          <p:spPr>
            <a:xfrm rot="5400000">
              <a:off x="954930" y="1013660"/>
              <a:ext cx="61934" cy="75296"/>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9" name="Google Shape;439;p31"/>
            <p:cNvSpPr/>
            <p:nvPr/>
          </p:nvSpPr>
          <p:spPr>
            <a:xfrm rot="5400000">
              <a:off x="954930" y="1353774"/>
              <a:ext cx="61934" cy="75296"/>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0" name="Google Shape;440;p31"/>
            <p:cNvSpPr/>
            <p:nvPr/>
          </p:nvSpPr>
          <p:spPr>
            <a:xfrm rot="5400000">
              <a:off x="954915" y="1693910"/>
              <a:ext cx="61964" cy="75296"/>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1" name="Google Shape;441;p31"/>
            <p:cNvSpPr/>
            <p:nvPr/>
          </p:nvSpPr>
          <p:spPr>
            <a:xfrm rot="5400000">
              <a:off x="954930" y="2034048"/>
              <a:ext cx="61934" cy="75296"/>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2" name="Google Shape;442;p31"/>
            <p:cNvSpPr/>
            <p:nvPr/>
          </p:nvSpPr>
          <p:spPr>
            <a:xfrm rot="5400000">
              <a:off x="954930" y="2374162"/>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3" name="Google Shape;443;p31"/>
            <p:cNvSpPr/>
            <p:nvPr/>
          </p:nvSpPr>
          <p:spPr>
            <a:xfrm rot="5400000">
              <a:off x="954930" y="2714275"/>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4" name="Google Shape;444;p31"/>
            <p:cNvSpPr/>
            <p:nvPr/>
          </p:nvSpPr>
          <p:spPr>
            <a:xfrm rot="5400000">
              <a:off x="788844" y="2880360"/>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5" name="Google Shape;445;p31"/>
            <p:cNvSpPr/>
            <p:nvPr/>
          </p:nvSpPr>
          <p:spPr>
            <a:xfrm rot="5400000">
              <a:off x="788844" y="2540247"/>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6" name="Google Shape;446;p31"/>
            <p:cNvSpPr/>
            <p:nvPr/>
          </p:nvSpPr>
          <p:spPr>
            <a:xfrm rot="5400000">
              <a:off x="788844" y="2200133"/>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7" name="Google Shape;447;p31"/>
            <p:cNvSpPr/>
            <p:nvPr/>
          </p:nvSpPr>
          <p:spPr>
            <a:xfrm rot="5400000">
              <a:off x="788844" y="1859973"/>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8" name="Google Shape;448;p31"/>
            <p:cNvSpPr/>
            <p:nvPr/>
          </p:nvSpPr>
          <p:spPr>
            <a:xfrm rot="5400000">
              <a:off x="788844" y="1519859"/>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9" name="Google Shape;449;p31"/>
            <p:cNvSpPr/>
            <p:nvPr/>
          </p:nvSpPr>
          <p:spPr>
            <a:xfrm rot="5400000">
              <a:off x="788844" y="1179746"/>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0" name="Google Shape;450;p31"/>
            <p:cNvSpPr/>
            <p:nvPr/>
          </p:nvSpPr>
          <p:spPr>
            <a:xfrm rot="5400000">
              <a:off x="788844" y="839633"/>
              <a:ext cx="61934" cy="75296"/>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1" name="Google Shape;451;p31"/>
            <p:cNvSpPr/>
            <p:nvPr/>
          </p:nvSpPr>
          <p:spPr>
            <a:xfrm rot="5400000">
              <a:off x="788844" y="499519"/>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2" name="Google Shape;452;p31"/>
            <p:cNvSpPr/>
            <p:nvPr/>
          </p:nvSpPr>
          <p:spPr>
            <a:xfrm rot="5400000">
              <a:off x="788844" y="159405"/>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3" name="Google Shape;453;p31"/>
            <p:cNvSpPr/>
            <p:nvPr/>
          </p:nvSpPr>
          <p:spPr>
            <a:xfrm rot="5400000">
              <a:off x="622758" y="-6680"/>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4" name="Google Shape;454;p31"/>
            <p:cNvSpPr/>
            <p:nvPr/>
          </p:nvSpPr>
          <p:spPr>
            <a:xfrm rot="5400000">
              <a:off x="622758" y="333434"/>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5" name="Google Shape;455;p31"/>
            <p:cNvSpPr/>
            <p:nvPr/>
          </p:nvSpPr>
          <p:spPr>
            <a:xfrm rot="5400000">
              <a:off x="622758" y="673547"/>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6" name="Google Shape;456;p31"/>
            <p:cNvSpPr/>
            <p:nvPr/>
          </p:nvSpPr>
          <p:spPr>
            <a:xfrm rot="5400000">
              <a:off x="622758" y="1013660"/>
              <a:ext cx="61934" cy="75296"/>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7" name="Google Shape;457;p31"/>
            <p:cNvSpPr/>
            <p:nvPr/>
          </p:nvSpPr>
          <p:spPr>
            <a:xfrm rot="5400000">
              <a:off x="622758" y="1353774"/>
              <a:ext cx="61934" cy="75296"/>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8" name="Google Shape;458;p31"/>
            <p:cNvSpPr/>
            <p:nvPr/>
          </p:nvSpPr>
          <p:spPr>
            <a:xfrm rot="5400000">
              <a:off x="622743" y="1693910"/>
              <a:ext cx="61964" cy="75296"/>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9" name="Google Shape;459;p31"/>
            <p:cNvSpPr/>
            <p:nvPr/>
          </p:nvSpPr>
          <p:spPr>
            <a:xfrm rot="5400000">
              <a:off x="622758" y="2034048"/>
              <a:ext cx="61934" cy="75296"/>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0" name="Google Shape;460;p31"/>
            <p:cNvSpPr/>
            <p:nvPr/>
          </p:nvSpPr>
          <p:spPr>
            <a:xfrm rot="5400000">
              <a:off x="622758" y="2374162"/>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1" name="Google Shape;461;p31"/>
            <p:cNvSpPr/>
            <p:nvPr/>
          </p:nvSpPr>
          <p:spPr>
            <a:xfrm rot="5400000">
              <a:off x="622758" y="2714275"/>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2" name="Google Shape;462;p31"/>
            <p:cNvSpPr/>
            <p:nvPr/>
          </p:nvSpPr>
          <p:spPr>
            <a:xfrm rot="5400000">
              <a:off x="456672" y="2880360"/>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3" name="Google Shape;463;p31"/>
            <p:cNvSpPr/>
            <p:nvPr/>
          </p:nvSpPr>
          <p:spPr>
            <a:xfrm rot="5400000">
              <a:off x="456672" y="2540247"/>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4" name="Google Shape;464;p31"/>
            <p:cNvSpPr/>
            <p:nvPr/>
          </p:nvSpPr>
          <p:spPr>
            <a:xfrm rot="5400000">
              <a:off x="456672" y="2200133"/>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5" name="Google Shape;465;p31"/>
            <p:cNvSpPr/>
            <p:nvPr/>
          </p:nvSpPr>
          <p:spPr>
            <a:xfrm rot="5400000">
              <a:off x="456672" y="1859973"/>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6" name="Google Shape;466;p31"/>
            <p:cNvSpPr/>
            <p:nvPr/>
          </p:nvSpPr>
          <p:spPr>
            <a:xfrm rot="5400000">
              <a:off x="456672" y="1519859"/>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7" name="Google Shape;467;p31"/>
            <p:cNvSpPr/>
            <p:nvPr/>
          </p:nvSpPr>
          <p:spPr>
            <a:xfrm rot="5400000">
              <a:off x="456672" y="1179746"/>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8" name="Google Shape;468;p31"/>
            <p:cNvSpPr/>
            <p:nvPr/>
          </p:nvSpPr>
          <p:spPr>
            <a:xfrm rot="5400000">
              <a:off x="456672" y="839633"/>
              <a:ext cx="61934" cy="75296"/>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9" name="Google Shape;469;p31"/>
            <p:cNvSpPr/>
            <p:nvPr/>
          </p:nvSpPr>
          <p:spPr>
            <a:xfrm rot="5400000">
              <a:off x="456672" y="499519"/>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0" name="Google Shape;470;p31"/>
            <p:cNvSpPr/>
            <p:nvPr/>
          </p:nvSpPr>
          <p:spPr>
            <a:xfrm rot="5400000">
              <a:off x="456672" y="159405"/>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1" name="Google Shape;471;p31"/>
            <p:cNvSpPr/>
            <p:nvPr/>
          </p:nvSpPr>
          <p:spPr>
            <a:xfrm rot="5400000">
              <a:off x="290552" y="-6703"/>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2" name="Google Shape;472;p31"/>
            <p:cNvSpPr/>
            <p:nvPr/>
          </p:nvSpPr>
          <p:spPr>
            <a:xfrm rot="5400000">
              <a:off x="290552" y="333411"/>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3" name="Google Shape;473;p31"/>
            <p:cNvSpPr/>
            <p:nvPr/>
          </p:nvSpPr>
          <p:spPr>
            <a:xfrm rot="5400000">
              <a:off x="290552" y="673524"/>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4" name="Google Shape;474;p31"/>
            <p:cNvSpPr/>
            <p:nvPr/>
          </p:nvSpPr>
          <p:spPr>
            <a:xfrm rot="5400000">
              <a:off x="290552" y="1013638"/>
              <a:ext cx="61934" cy="75341"/>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5" name="Google Shape;475;p31"/>
            <p:cNvSpPr/>
            <p:nvPr/>
          </p:nvSpPr>
          <p:spPr>
            <a:xfrm rot="5400000">
              <a:off x="290552" y="1353752"/>
              <a:ext cx="61934" cy="75341"/>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6" name="Google Shape;476;p31"/>
            <p:cNvSpPr/>
            <p:nvPr/>
          </p:nvSpPr>
          <p:spPr>
            <a:xfrm rot="5400000">
              <a:off x="290537" y="1693888"/>
              <a:ext cx="61966" cy="75341"/>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7" name="Google Shape;477;p31"/>
            <p:cNvSpPr/>
            <p:nvPr/>
          </p:nvSpPr>
          <p:spPr>
            <a:xfrm rot="5400000">
              <a:off x="290552" y="2034025"/>
              <a:ext cx="61934" cy="75341"/>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8" name="Google Shape;478;p31"/>
            <p:cNvSpPr/>
            <p:nvPr/>
          </p:nvSpPr>
          <p:spPr>
            <a:xfrm rot="5400000">
              <a:off x="290552" y="2374139"/>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9" name="Google Shape;479;p31"/>
            <p:cNvSpPr/>
            <p:nvPr/>
          </p:nvSpPr>
          <p:spPr>
            <a:xfrm rot="5400000">
              <a:off x="290552" y="2714252"/>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0" name="Google Shape;480;p31"/>
            <p:cNvSpPr/>
            <p:nvPr/>
          </p:nvSpPr>
          <p:spPr>
            <a:xfrm rot="5400000">
              <a:off x="124429" y="2880360"/>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1" name="Google Shape;481;p31"/>
            <p:cNvSpPr/>
            <p:nvPr/>
          </p:nvSpPr>
          <p:spPr>
            <a:xfrm rot="5400000">
              <a:off x="124429" y="2540247"/>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2" name="Google Shape;482;p31"/>
            <p:cNvSpPr/>
            <p:nvPr/>
          </p:nvSpPr>
          <p:spPr>
            <a:xfrm rot="5400000">
              <a:off x="124429" y="2200133"/>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3" name="Google Shape;483;p31"/>
            <p:cNvSpPr/>
            <p:nvPr/>
          </p:nvSpPr>
          <p:spPr>
            <a:xfrm rot="5400000">
              <a:off x="124429" y="1859973"/>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4" name="Google Shape;484;p31"/>
            <p:cNvSpPr/>
            <p:nvPr/>
          </p:nvSpPr>
          <p:spPr>
            <a:xfrm rot="5400000">
              <a:off x="124429" y="1519859"/>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5" name="Google Shape;485;p31"/>
            <p:cNvSpPr/>
            <p:nvPr/>
          </p:nvSpPr>
          <p:spPr>
            <a:xfrm rot="5400000">
              <a:off x="124429" y="1179746"/>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6" name="Google Shape;486;p31"/>
            <p:cNvSpPr/>
            <p:nvPr/>
          </p:nvSpPr>
          <p:spPr>
            <a:xfrm rot="5400000">
              <a:off x="124429" y="839633"/>
              <a:ext cx="61934" cy="75296"/>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7" name="Google Shape;487;p31"/>
            <p:cNvSpPr/>
            <p:nvPr/>
          </p:nvSpPr>
          <p:spPr>
            <a:xfrm rot="5400000">
              <a:off x="124429" y="499519"/>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8" name="Google Shape;488;p31"/>
            <p:cNvSpPr/>
            <p:nvPr/>
          </p:nvSpPr>
          <p:spPr>
            <a:xfrm rot="5400000">
              <a:off x="124429" y="159405"/>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9" name="Google Shape;489;p31"/>
            <p:cNvSpPr/>
            <p:nvPr/>
          </p:nvSpPr>
          <p:spPr>
            <a:xfrm rot="5400000">
              <a:off x="2948028" y="-6680"/>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0" name="Google Shape;490;p31"/>
            <p:cNvSpPr/>
            <p:nvPr/>
          </p:nvSpPr>
          <p:spPr>
            <a:xfrm rot="5400000">
              <a:off x="2948028" y="333434"/>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1" name="Google Shape;491;p31"/>
            <p:cNvSpPr/>
            <p:nvPr/>
          </p:nvSpPr>
          <p:spPr>
            <a:xfrm rot="5400000">
              <a:off x="2948028" y="673547"/>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2" name="Google Shape;492;p31"/>
            <p:cNvSpPr/>
            <p:nvPr/>
          </p:nvSpPr>
          <p:spPr>
            <a:xfrm rot="5400000">
              <a:off x="2948028" y="1013660"/>
              <a:ext cx="61934" cy="75296"/>
            </a:xfrm>
            <a:custGeom>
              <a:avLst/>
              <a:gdLst/>
              <a:ahLst/>
              <a:cxnLst/>
              <a:rect l="l" t="t" r="r" b="b"/>
              <a:pathLst>
                <a:path w="184213" h="160496" extrusionOk="0">
                  <a:moveTo>
                    <a:pt x="184213"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3" name="Google Shape;493;p31"/>
            <p:cNvSpPr/>
            <p:nvPr/>
          </p:nvSpPr>
          <p:spPr>
            <a:xfrm rot="5400000">
              <a:off x="2948028" y="1353774"/>
              <a:ext cx="61934" cy="75296"/>
            </a:xfrm>
            <a:custGeom>
              <a:avLst/>
              <a:gdLst/>
              <a:ahLst/>
              <a:cxnLst/>
              <a:rect l="l" t="t" r="r" b="b"/>
              <a:pathLst>
                <a:path w="184213" h="160496" extrusionOk="0">
                  <a:moveTo>
                    <a:pt x="184213"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4" name="Google Shape;494;p31"/>
            <p:cNvSpPr/>
            <p:nvPr/>
          </p:nvSpPr>
          <p:spPr>
            <a:xfrm rot="5400000">
              <a:off x="2948013" y="1693910"/>
              <a:ext cx="61964" cy="75296"/>
            </a:xfrm>
            <a:custGeom>
              <a:avLst/>
              <a:gdLst/>
              <a:ahLst/>
              <a:cxnLst/>
              <a:rect l="l" t="t" r="r" b="b"/>
              <a:pathLst>
                <a:path w="184308" h="160496" extrusionOk="0">
                  <a:moveTo>
                    <a:pt x="184309"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5" name="Google Shape;495;p31"/>
            <p:cNvSpPr/>
            <p:nvPr/>
          </p:nvSpPr>
          <p:spPr>
            <a:xfrm rot="5400000">
              <a:off x="2948028" y="2034048"/>
              <a:ext cx="61934" cy="75296"/>
            </a:xfrm>
            <a:custGeom>
              <a:avLst/>
              <a:gdLst/>
              <a:ahLst/>
              <a:cxnLst/>
              <a:rect l="l" t="t" r="r" b="b"/>
              <a:pathLst>
                <a:path w="184213" h="160496" extrusionOk="0">
                  <a:moveTo>
                    <a:pt x="184213"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6" name="Google Shape;496;p31"/>
            <p:cNvSpPr/>
            <p:nvPr/>
          </p:nvSpPr>
          <p:spPr>
            <a:xfrm rot="5400000">
              <a:off x="2948028" y="2374162"/>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7" name="Google Shape;497;p31"/>
            <p:cNvSpPr/>
            <p:nvPr/>
          </p:nvSpPr>
          <p:spPr>
            <a:xfrm rot="5400000">
              <a:off x="2948028" y="2714275"/>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8" name="Google Shape;498;p31"/>
            <p:cNvSpPr/>
            <p:nvPr/>
          </p:nvSpPr>
          <p:spPr>
            <a:xfrm rot="5400000">
              <a:off x="2781941" y="2880360"/>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9" name="Google Shape;499;p31"/>
            <p:cNvSpPr/>
            <p:nvPr/>
          </p:nvSpPr>
          <p:spPr>
            <a:xfrm rot="5400000">
              <a:off x="2781941" y="2540247"/>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0" name="Google Shape;500;p31"/>
            <p:cNvSpPr/>
            <p:nvPr/>
          </p:nvSpPr>
          <p:spPr>
            <a:xfrm rot="5400000">
              <a:off x="2781941" y="2200133"/>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1" name="Google Shape;501;p31"/>
            <p:cNvSpPr/>
            <p:nvPr/>
          </p:nvSpPr>
          <p:spPr>
            <a:xfrm rot="5400000">
              <a:off x="2781941" y="1859973"/>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2" name="Google Shape;502;p31"/>
            <p:cNvSpPr/>
            <p:nvPr/>
          </p:nvSpPr>
          <p:spPr>
            <a:xfrm rot="5400000">
              <a:off x="2781941" y="1519859"/>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3" name="Google Shape;503;p31"/>
            <p:cNvSpPr/>
            <p:nvPr/>
          </p:nvSpPr>
          <p:spPr>
            <a:xfrm rot="5400000">
              <a:off x="2781941" y="1179746"/>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4" name="Google Shape;504;p31"/>
            <p:cNvSpPr/>
            <p:nvPr/>
          </p:nvSpPr>
          <p:spPr>
            <a:xfrm rot="5400000">
              <a:off x="2781941" y="839633"/>
              <a:ext cx="61934" cy="75296"/>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5" name="Google Shape;505;p31"/>
            <p:cNvSpPr/>
            <p:nvPr/>
          </p:nvSpPr>
          <p:spPr>
            <a:xfrm rot="5400000">
              <a:off x="2781941" y="499519"/>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6" name="Google Shape;506;p31"/>
            <p:cNvSpPr/>
            <p:nvPr/>
          </p:nvSpPr>
          <p:spPr>
            <a:xfrm rot="5400000">
              <a:off x="2781941" y="159405"/>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7" name="Google Shape;507;p31"/>
            <p:cNvSpPr/>
            <p:nvPr/>
          </p:nvSpPr>
          <p:spPr>
            <a:xfrm rot="5400000">
              <a:off x="3114113" y="3534817"/>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8" name="Google Shape;508;p31"/>
            <p:cNvSpPr/>
            <p:nvPr/>
          </p:nvSpPr>
          <p:spPr>
            <a:xfrm rot="5400000">
              <a:off x="3114113" y="3194702"/>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9" name="Google Shape;509;p31"/>
            <p:cNvSpPr/>
            <p:nvPr/>
          </p:nvSpPr>
          <p:spPr>
            <a:xfrm rot="5400000">
              <a:off x="3114113" y="2880360"/>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0" name="Google Shape;510;p31"/>
            <p:cNvSpPr/>
            <p:nvPr/>
          </p:nvSpPr>
          <p:spPr>
            <a:xfrm rot="5400000">
              <a:off x="3114113" y="2540247"/>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1" name="Google Shape;511;p31"/>
            <p:cNvSpPr/>
            <p:nvPr/>
          </p:nvSpPr>
          <p:spPr>
            <a:xfrm rot="5400000">
              <a:off x="3114113" y="2200133"/>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2" name="Google Shape;512;p31"/>
            <p:cNvSpPr/>
            <p:nvPr/>
          </p:nvSpPr>
          <p:spPr>
            <a:xfrm rot="5400000">
              <a:off x="3114113" y="1859973"/>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3" name="Google Shape;513;p31"/>
            <p:cNvSpPr/>
            <p:nvPr/>
          </p:nvSpPr>
          <p:spPr>
            <a:xfrm rot="5400000">
              <a:off x="3114113" y="1519859"/>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4" name="Google Shape;514;p31"/>
            <p:cNvSpPr/>
            <p:nvPr/>
          </p:nvSpPr>
          <p:spPr>
            <a:xfrm rot="5400000">
              <a:off x="3114113" y="1179746"/>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5" name="Google Shape;515;p31"/>
            <p:cNvSpPr/>
            <p:nvPr/>
          </p:nvSpPr>
          <p:spPr>
            <a:xfrm rot="5400000">
              <a:off x="3114113" y="839633"/>
              <a:ext cx="61934" cy="75296"/>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6" name="Google Shape;516;p31"/>
            <p:cNvSpPr/>
            <p:nvPr/>
          </p:nvSpPr>
          <p:spPr>
            <a:xfrm rot="5400000">
              <a:off x="3114113" y="499519"/>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7" name="Google Shape;517;p31"/>
            <p:cNvSpPr/>
            <p:nvPr/>
          </p:nvSpPr>
          <p:spPr>
            <a:xfrm rot="5400000">
              <a:off x="3114113" y="159405"/>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518" name="Google Shape;518;p31"/>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519" name="Google Shape;519;p31"/>
          <p:cNvSpPr txBox="1">
            <a:spLocks noGrp="1"/>
          </p:cNvSpPr>
          <p:nvPr>
            <p:ph type="ftr" idx="11"/>
          </p:nvPr>
        </p:nvSpPr>
        <p:spPr>
          <a:xfrm>
            <a:off x="466474" y="4667807"/>
            <a:ext cx="2895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20" name="Google Shape;520;p31"/>
          <p:cNvSpPr>
            <a:spLocks noGrp="1"/>
          </p:cNvSpPr>
          <p:nvPr>
            <p:ph type="pic" idx="2"/>
          </p:nvPr>
        </p:nvSpPr>
        <p:spPr>
          <a:xfrm>
            <a:off x="952655" y="789551"/>
            <a:ext cx="2322863" cy="3564396"/>
          </a:xfrm>
          <a:prstGeom prst="rect">
            <a:avLst/>
          </a:prstGeom>
          <a:noFill/>
          <a:ln>
            <a:noFill/>
          </a:ln>
        </p:spPr>
      </p:sp>
      <p:sp>
        <p:nvSpPr>
          <p:cNvPr id="521" name="Google Shape;521;p31"/>
          <p:cNvSpPr/>
          <p:nvPr/>
        </p:nvSpPr>
        <p:spPr>
          <a:xfrm>
            <a:off x="9061061" y="4542761"/>
            <a:ext cx="82939" cy="519097"/>
          </a:xfrm>
          <a:prstGeom prst="rect">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pic>
        <p:nvPicPr>
          <p:cNvPr id="522" name="Google Shape;522;p31" descr="A picture containing symbol, font, logo, graphics&#10;&#10;Description automatically generated"/>
          <p:cNvPicPr preferRelativeResize="0"/>
          <p:nvPr/>
        </p:nvPicPr>
        <p:blipFill rotWithShape="1">
          <a:blip r:embed="rId2">
            <a:alphaModFix/>
          </a:blip>
          <a:srcRect/>
          <a:stretch/>
        </p:blipFill>
        <p:spPr>
          <a:xfrm>
            <a:off x="8329489" y="139958"/>
            <a:ext cx="622897" cy="615239"/>
          </a:xfrm>
          <a:prstGeom prst="rect">
            <a:avLst/>
          </a:prstGeom>
          <a:noFill/>
          <a:ln>
            <a:noFill/>
          </a:ln>
        </p:spPr>
      </p:pic>
      <p:sp>
        <p:nvSpPr>
          <p:cNvPr id="523" name="Google Shape;523;p31"/>
          <p:cNvSpPr/>
          <p:nvPr/>
        </p:nvSpPr>
        <p:spPr>
          <a:xfrm>
            <a:off x="3291439" y="1613898"/>
            <a:ext cx="5860521" cy="685800"/>
          </a:xfrm>
          <a:prstGeom prst="rect">
            <a:avLst/>
          </a:prstGeom>
          <a:solidFill>
            <a:schemeClr val="accent1"/>
          </a:solidFill>
          <a:ln w="25400" cap="flat" cmpd="sng">
            <a:solidFill>
              <a:srgbClr val="99341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524"/>
        <p:cNvGrpSpPr/>
        <p:nvPr/>
      </p:nvGrpSpPr>
      <p:grpSpPr>
        <a:xfrm>
          <a:off x="0" y="0"/>
          <a:ext cx="0" cy="0"/>
          <a:chOff x="0" y="0"/>
          <a:chExt cx="0" cy="0"/>
        </a:xfrm>
      </p:grpSpPr>
      <p:sp>
        <p:nvSpPr>
          <p:cNvPr id="525" name="Google Shape;525;p32"/>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526" name="Google Shape;526;p32"/>
          <p:cNvSpPr txBox="1">
            <a:spLocks noGrp="1"/>
          </p:cNvSpPr>
          <p:nvPr>
            <p:ph type="ftr" idx="11"/>
          </p:nvPr>
        </p:nvSpPr>
        <p:spPr>
          <a:xfrm>
            <a:off x="466474" y="4667807"/>
            <a:ext cx="2895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27" name="Google Shape;527;p32"/>
          <p:cNvSpPr/>
          <p:nvPr/>
        </p:nvSpPr>
        <p:spPr>
          <a:xfrm>
            <a:off x="9061061" y="4542761"/>
            <a:ext cx="82939" cy="519097"/>
          </a:xfrm>
          <a:prstGeom prst="rect">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528" name="Google Shape;528;p32"/>
          <p:cNvSpPr/>
          <p:nvPr/>
        </p:nvSpPr>
        <p:spPr>
          <a:xfrm>
            <a:off x="-3704" y="0"/>
            <a:ext cx="9147704" cy="195486"/>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29"/>
        <p:cNvGrpSpPr/>
        <p:nvPr/>
      </p:nvGrpSpPr>
      <p:grpSpPr>
        <a:xfrm>
          <a:off x="0" y="0"/>
          <a:ext cx="0" cy="0"/>
          <a:chOff x="0" y="0"/>
          <a:chExt cx="0" cy="0"/>
        </a:xfrm>
      </p:grpSpPr>
      <p:sp>
        <p:nvSpPr>
          <p:cNvPr id="530" name="Google Shape;530;p33"/>
          <p:cNvSpPr txBox="1">
            <a:spLocks noGrp="1"/>
          </p:cNvSpPr>
          <p:nvPr>
            <p:ph type="body" idx="1"/>
          </p:nvPr>
        </p:nvSpPr>
        <p:spPr>
          <a:xfrm>
            <a:off x="196374" y="897564"/>
            <a:ext cx="8229600" cy="3740804"/>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300"/>
              </a:spcBef>
              <a:spcAft>
                <a:spcPts val="0"/>
              </a:spcAft>
              <a:buClr>
                <a:schemeClr val="dk1"/>
              </a:buClr>
              <a:buSzPts val="1400"/>
              <a:buChar char="•"/>
              <a:defRPr sz="1400">
                <a:solidFill>
                  <a:schemeClr val="dk1"/>
                </a:solidFill>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531" name="Google Shape;531;p33"/>
          <p:cNvSpPr txBox="1">
            <a:spLocks noGrp="1"/>
          </p:cNvSpPr>
          <p:nvPr>
            <p:ph type="dt" idx="10"/>
          </p:nvPr>
        </p:nvSpPr>
        <p:spPr>
          <a:xfrm>
            <a:off x="6814587" y="4270177"/>
            <a:ext cx="2133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32" name="Google Shape;532;p33"/>
          <p:cNvSpPr txBox="1">
            <a:spLocks noGrp="1"/>
          </p:cNvSpPr>
          <p:nvPr>
            <p:ph type="ftr" idx="11"/>
          </p:nvPr>
        </p:nvSpPr>
        <p:spPr>
          <a:xfrm>
            <a:off x="3178220" y="4767263"/>
            <a:ext cx="2895600" cy="273844"/>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33" name="Google Shape;533;p33"/>
          <p:cNvSpPr txBox="1">
            <a:spLocks noGrp="1"/>
          </p:cNvSpPr>
          <p:nvPr>
            <p:ph type="sldNum" idx="12"/>
          </p:nvPr>
        </p:nvSpPr>
        <p:spPr>
          <a:xfrm>
            <a:off x="6607220" y="4767263"/>
            <a:ext cx="2133600"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34"/>
        <p:cNvGrpSpPr/>
        <p:nvPr/>
      </p:nvGrpSpPr>
      <p:grpSpPr>
        <a:xfrm>
          <a:off x="0" y="0"/>
          <a:ext cx="0" cy="0"/>
          <a:chOff x="0" y="0"/>
          <a:chExt cx="0" cy="0"/>
        </a:xfrm>
      </p:grpSpPr>
      <p:sp>
        <p:nvSpPr>
          <p:cNvPr id="535" name="Google Shape;535;p34"/>
          <p:cNvSpPr txBox="1">
            <a:spLocks noGrp="1"/>
          </p:cNvSpPr>
          <p:nvPr>
            <p:ph type="title"/>
          </p:nvPr>
        </p:nvSpPr>
        <p:spPr>
          <a:xfrm>
            <a:off x="311700" y="445025"/>
            <a:ext cx="8520600" cy="572700"/>
          </a:xfrm>
          <a:prstGeom prst="rect">
            <a:avLst/>
          </a:prstGeom>
          <a:noFill/>
          <a:ln>
            <a:noFill/>
          </a:ln>
        </p:spPr>
        <p:txBody>
          <a:bodyPr spcFirstLastPara="1" wrap="square" lIns="0" tIns="45700" rIns="0" bIns="45700" anchor="ctr" anchorCtr="0">
            <a:norm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36" name="Google Shape;536;p34"/>
          <p:cNvSpPr txBox="1">
            <a:spLocks noGrp="1"/>
          </p:cNvSpPr>
          <p:nvPr>
            <p:ph type="body" idx="1"/>
          </p:nvPr>
        </p:nvSpPr>
        <p:spPr>
          <a:xfrm>
            <a:off x="311700" y="1152475"/>
            <a:ext cx="3999900" cy="3416400"/>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500"/>
              </a:spcBef>
              <a:spcAft>
                <a:spcPts val="0"/>
              </a:spcAft>
              <a:buSzPts val="1400"/>
              <a:buChar char="•"/>
              <a:defRPr sz="1400"/>
            </a:lvl1pPr>
            <a:lvl2pPr marL="914400" lvl="1" indent="-304800" algn="l">
              <a:lnSpc>
                <a:spcPct val="100000"/>
              </a:lnSpc>
              <a:spcBef>
                <a:spcPts val="500"/>
              </a:spcBef>
              <a:spcAft>
                <a:spcPts val="0"/>
              </a:spcAft>
              <a:buSzPts val="1200"/>
              <a:buChar char="–"/>
              <a:defRPr sz="1200"/>
            </a:lvl2pPr>
            <a:lvl3pPr marL="1371600" lvl="2" indent="-304800" algn="l">
              <a:lnSpc>
                <a:spcPct val="100000"/>
              </a:lnSpc>
              <a:spcBef>
                <a:spcPts val="400"/>
              </a:spcBef>
              <a:spcAft>
                <a:spcPts val="0"/>
              </a:spcAft>
              <a:buSzPts val="1200"/>
              <a:buChar char="•"/>
              <a:defRPr sz="1200"/>
            </a:lvl3pPr>
            <a:lvl4pPr marL="1828800" lvl="3" indent="-304800" algn="l">
              <a:lnSpc>
                <a:spcPct val="100000"/>
              </a:lnSpc>
              <a:spcBef>
                <a:spcPts val="300"/>
              </a:spcBef>
              <a:spcAft>
                <a:spcPts val="0"/>
              </a:spcAft>
              <a:buSzPts val="1200"/>
              <a:buChar char="–"/>
              <a:defRPr sz="1200"/>
            </a:lvl4pPr>
            <a:lvl5pPr marL="2286000" lvl="4" indent="-304800" algn="l">
              <a:lnSpc>
                <a:spcPct val="100000"/>
              </a:lnSpc>
              <a:spcBef>
                <a:spcPts val="300"/>
              </a:spcBef>
              <a:spcAft>
                <a:spcPts val="0"/>
              </a:spcAft>
              <a:buSzPts val="1200"/>
              <a:buChar char="»"/>
              <a:defRPr sz="1200"/>
            </a:lvl5pPr>
            <a:lvl6pPr marL="2743200" lvl="5" indent="-304800" algn="l">
              <a:lnSpc>
                <a:spcPct val="100000"/>
              </a:lnSpc>
              <a:spcBef>
                <a:spcPts val="400"/>
              </a:spcBef>
              <a:spcAft>
                <a:spcPts val="0"/>
              </a:spcAft>
              <a:buSzPts val="1200"/>
              <a:buChar char="•"/>
              <a:defRPr sz="1200"/>
            </a:lvl6pPr>
            <a:lvl7pPr marL="3200400" lvl="6" indent="-304800" algn="l">
              <a:lnSpc>
                <a:spcPct val="100000"/>
              </a:lnSpc>
              <a:spcBef>
                <a:spcPts val="400"/>
              </a:spcBef>
              <a:spcAft>
                <a:spcPts val="0"/>
              </a:spcAft>
              <a:buSzPts val="1200"/>
              <a:buChar char="•"/>
              <a:defRPr sz="1200"/>
            </a:lvl7pPr>
            <a:lvl8pPr marL="3657600" lvl="7" indent="-304800" algn="l">
              <a:lnSpc>
                <a:spcPct val="100000"/>
              </a:lnSpc>
              <a:spcBef>
                <a:spcPts val="400"/>
              </a:spcBef>
              <a:spcAft>
                <a:spcPts val="0"/>
              </a:spcAft>
              <a:buSzPts val="1200"/>
              <a:buChar char="•"/>
              <a:defRPr sz="1200"/>
            </a:lvl8pPr>
            <a:lvl9pPr marL="4114800" lvl="8" indent="-304800" algn="l">
              <a:lnSpc>
                <a:spcPct val="100000"/>
              </a:lnSpc>
              <a:spcBef>
                <a:spcPts val="400"/>
              </a:spcBef>
              <a:spcAft>
                <a:spcPts val="0"/>
              </a:spcAft>
              <a:buSzPts val="1200"/>
              <a:buChar char="•"/>
              <a:defRPr sz="1200"/>
            </a:lvl9pPr>
          </a:lstStyle>
          <a:p>
            <a:endParaRPr/>
          </a:p>
        </p:txBody>
      </p:sp>
      <p:sp>
        <p:nvSpPr>
          <p:cNvPr id="537" name="Google Shape;537;p34"/>
          <p:cNvSpPr txBox="1">
            <a:spLocks noGrp="1"/>
          </p:cNvSpPr>
          <p:nvPr>
            <p:ph type="body" idx="2"/>
          </p:nvPr>
        </p:nvSpPr>
        <p:spPr>
          <a:xfrm>
            <a:off x="4832400" y="1152475"/>
            <a:ext cx="3999900" cy="3416400"/>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500"/>
              </a:spcBef>
              <a:spcAft>
                <a:spcPts val="0"/>
              </a:spcAft>
              <a:buSzPts val="1400"/>
              <a:buChar char="•"/>
              <a:defRPr sz="1400"/>
            </a:lvl1pPr>
            <a:lvl2pPr marL="914400" lvl="1" indent="-304800" algn="l">
              <a:lnSpc>
                <a:spcPct val="100000"/>
              </a:lnSpc>
              <a:spcBef>
                <a:spcPts val="500"/>
              </a:spcBef>
              <a:spcAft>
                <a:spcPts val="0"/>
              </a:spcAft>
              <a:buSzPts val="1200"/>
              <a:buChar char="–"/>
              <a:defRPr sz="1200"/>
            </a:lvl2pPr>
            <a:lvl3pPr marL="1371600" lvl="2" indent="-304800" algn="l">
              <a:lnSpc>
                <a:spcPct val="100000"/>
              </a:lnSpc>
              <a:spcBef>
                <a:spcPts val="400"/>
              </a:spcBef>
              <a:spcAft>
                <a:spcPts val="0"/>
              </a:spcAft>
              <a:buSzPts val="1200"/>
              <a:buChar char="•"/>
              <a:defRPr sz="1200"/>
            </a:lvl3pPr>
            <a:lvl4pPr marL="1828800" lvl="3" indent="-304800" algn="l">
              <a:lnSpc>
                <a:spcPct val="100000"/>
              </a:lnSpc>
              <a:spcBef>
                <a:spcPts val="300"/>
              </a:spcBef>
              <a:spcAft>
                <a:spcPts val="0"/>
              </a:spcAft>
              <a:buSzPts val="1200"/>
              <a:buChar char="–"/>
              <a:defRPr sz="1200"/>
            </a:lvl4pPr>
            <a:lvl5pPr marL="2286000" lvl="4" indent="-304800" algn="l">
              <a:lnSpc>
                <a:spcPct val="100000"/>
              </a:lnSpc>
              <a:spcBef>
                <a:spcPts val="300"/>
              </a:spcBef>
              <a:spcAft>
                <a:spcPts val="0"/>
              </a:spcAft>
              <a:buSzPts val="1200"/>
              <a:buChar char="»"/>
              <a:defRPr sz="1200"/>
            </a:lvl5pPr>
            <a:lvl6pPr marL="2743200" lvl="5" indent="-304800" algn="l">
              <a:lnSpc>
                <a:spcPct val="100000"/>
              </a:lnSpc>
              <a:spcBef>
                <a:spcPts val="400"/>
              </a:spcBef>
              <a:spcAft>
                <a:spcPts val="0"/>
              </a:spcAft>
              <a:buSzPts val="1200"/>
              <a:buChar char="•"/>
              <a:defRPr sz="1200"/>
            </a:lvl6pPr>
            <a:lvl7pPr marL="3200400" lvl="6" indent="-304800" algn="l">
              <a:lnSpc>
                <a:spcPct val="100000"/>
              </a:lnSpc>
              <a:spcBef>
                <a:spcPts val="400"/>
              </a:spcBef>
              <a:spcAft>
                <a:spcPts val="0"/>
              </a:spcAft>
              <a:buSzPts val="1200"/>
              <a:buChar char="•"/>
              <a:defRPr sz="1200"/>
            </a:lvl7pPr>
            <a:lvl8pPr marL="3657600" lvl="7" indent="-304800" algn="l">
              <a:lnSpc>
                <a:spcPct val="100000"/>
              </a:lnSpc>
              <a:spcBef>
                <a:spcPts val="400"/>
              </a:spcBef>
              <a:spcAft>
                <a:spcPts val="0"/>
              </a:spcAft>
              <a:buSzPts val="1200"/>
              <a:buChar char="•"/>
              <a:defRPr sz="1200"/>
            </a:lvl8pPr>
            <a:lvl9pPr marL="4114800" lvl="8" indent="-304800" algn="l">
              <a:lnSpc>
                <a:spcPct val="100000"/>
              </a:lnSpc>
              <a:spcBef>
                <a:spcPts val="400"/>
              </a:spcBef>
              <a:spcAft>
                <a:spcPts val="0"/>
              </a:spcAft>
              <a:buSzPts val="1200"/>
              <a:buChar char="•"/>
              <a:defRPr sz="1200"/>
            </a:lvl9pPr>
          </a:lstStyle>
          <a:p>
            <a:endParaRPr/>
          </a:p>
        </p:txBody>
      </p:sp>
      <p:sp>
        <p:nvSpPr>
          <p:cNvPr id="538" name="Google Shape;538;p34"/>
          <p:cNvSpPr txBox="1">
            <a:spLocks noGrp="1"/>
          </p:cNvSpPr>
          <p:nvPr>
            <p:ph type="sldNum" idx="12"/>
          </p:nvPr>
        </p:nvSpPr>
        <p:spPr>
          <a:xfrm>
            <a:off x="8472458" y="4663217"/>
            <a:ext cx="548700" cy="393600"/>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539"/>
        <p:cNvGrpSpPr/>
        <p:nvPr/>
      </p:nvGrpSpPr>
      <p:grpSpPr>
        <a:xfrm>
          <a:off x="0" y="0"/>
          <a:ext cx="0" cy="0"/>
          <a:chOff x="0" y="0"/>
          <a:chExt cx="0" cy="0"/>
        </a:xfrm>
      </p:grpSpPr>
      <p:sp>
        <p:nvSpPr>
          <p:cNvPr id="540" name="Google Shape;540;p35"/>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541" name="Google Shape;541;p35"/>
          <p:cNvSpPr txBox="1">
            <a:spLocks noGrp="1"/>
          </p:cNvSpPr>
          <p:nvPr>
            <p:ph type="ftr" idx="11"/>
          </p:nvPr>
        </p:nvSpPr>
        <p:spPr>
          <a:xfrm>
            <a:off x="466474" y="4667807"/>
            <a:ext cx="2895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grpSp>
        <p:nvGrpSpPr>
          <p:cNvPr id="542" name="Google Shape;542;p35"/>
          <p:cNvGrpSpPr/>
          <p:nvPr/>
        </p:nvGrpSpPr>
        <p:grpSpPr>
          <a:xfrm rot="10800000">
            <a:off x="1222755" y="0"/>
            <a:ext cx="1776256" cy="3088027"/>
            <a:chOff x="9723323" y="2696006"/>
            <a:chExt cx="2367725" cy="4117369"/>
          </a:xfrm>
        </p:grpSpPr>
        <p:sp>
          <p:nvSpPr>
            <p:cNvPr id="543" name="Google Shape;543;p35"/>
            <p:cNvSpPr/>
            <p:nvPr/>
          </p:nvSpPr>
          <p:spPr>
            <a:xfrm>
              <a:off x="9723323"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44" name="Google Shape;544;p35"/>
            <p:cNvSpPr/>
            <p:nvPr/>
          </p:nvSpPr>
          <p:spPr>
            <a:xfrm>
              <a:off x="10180218"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45" name="Google Shape;545;p35"/>
            <p:cNvSpPr/>
            <p:nvPr/>
          </p:nvSpPr>
          <p:spPr>
            <a:xfrm>
              <a:off x="10637112"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46" name="Google Shape;546;p35"/>
            <p:cNvSpPr/>
            <p:nvPr/>
          </p:nvSpPr>
          <p:spPr>
            <a:xfrm>
              <a:off x="11094007" y="3365345"/>
              <a:ext cx="83200" cy="101150"/>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47" name="Google Shape;547;p35"/>
            <p:cNvSpPr/>
            <p:nvPr/>
          </p:nvSpPr>
          <p:spPr>
            <a:xfrm>
              <a:off x="11550902" y="3365345"/>
              <a:ext cx="83200" cy="101150"/>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48" name="Google Shape;548;p35"/>
            <p:cNvSpPr/>
            <p:nvPr/>
          </p:nvSpPr>
          <p:spPr>
            <a:xfrm>
              <a:off x="12007807" y="3365345"/>
              <a:ext cx="83240" cy="101150"/>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49" name="Google Shape;549;p35"/>
            <p:cNvSpPr/>
            <p:nvPr/>
          </p:nvSpPr>
          <p:spPr>
            <a:xfrm>
              <a:off x="11774014"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0" name="Google Shape;550;p35"/>
            <p:cNvSpPr/>
            <p:nvPr/>
          </p:nvSpPr>
          <p:spPr>
            <a:xfrm>
              <a:off x="11317120"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1" name="Google Shape;551;p35"/>
            <p:cNvSpPr/>
            <p:nvPr/>
          </p:nvSpPr>
          <p:spPr>
            <a:xfrm>
              <a:off x="10860225" y="3588459"/>
              <a:ext cx="83200" cy="101150"/>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2" name="Google Shape;552;p35"/>
            <p:cNvSpPr/>
            <p:nvPr/>
          </p:nvSpPr>
          <p:spPr>
            <a:xfrm>
              <a:off x="10403331"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3" name="Google Shape;553;p35"/>
            <p:cNvSpPr/>
            <p:nvPr/>
          </p:nvSpPr>
          <p:spPr>
            <a:xfrm>
              <a:off x="9946435"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4" name="Google Shape;554;p35"/>
            <p:cNvSpPr/>
            <p:nvPr/>
          </p:nvSpPr>
          <p:spPr>
            <a:xfrm>
              <a:off x="9723323"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5" name="Google Shape;555;p35"/>
            <p:cNvSpPr/>
            <p:nvPr/>
          </p:nvSpPr>
          <p:spPr>
            <a:xfrm>
              <a:off x="10180218"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6" name="Google Shape;556;p35"/>
            <p:cNvSpPr/>
            <p:nvPr/>
          </p:nvSpPr>
          <p:spPr>
            <a:xfrm>
              <a:off x="10637112"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7" name="Google Shape;557;p35"/>
            <p:cNvSpPr/>
            <p:nvPr/>
          </p:nvSpPr>
          <p:spPr>
            <a:xfrm>
              <a:off x="11094007" y="3811572"/>
              <a:ext cx="83200" cy="101150"/>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8" name="Google Shape;558;p35"/>
            <p:cNvSpPr/>
            <p:nvPr/>
          </p:nvSpPr>
          <p:spPr>
            <a:xfrm>
              <a:off x="11550902" y="3811572"/>
              <a:ext cx="83200" cy="101150"/>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9" name="Google Shape;559;p35"/>
            <p:cNvSpPr/>
            <p:nvPr/>
          </p:nvSpPr>
          <p:spPr>
            <a:xfrm>
              <a:off x="12007807" y="3811572"/>
              <a:ext cx="83240" cy="101150"/>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0" name="Google Shape;560;p35"/>
            <p:cNvSpPr/>
            <p:nvPr/>
          </p:nvSpPr>
          <p:spPr>
            <a:xfrm>
              <a:off x="11774014"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1" name="Google Shape;561;p35"/>
            <p:cNvSpPr/>
            <p:nvPr/>
          </p:nvSpPr>
          <p:spPr>
            <a:xfrm>
              <a:off x="11317120"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2" name="Google Shape;562;p35"/>
            <p:cNvSpPr/>
            <p:nvPr/>
          </p:nvSpPr>
          <p:spPr>
            <a:xfrm>
              <a:off x="10860225" y="4034684"/>
              <a:ext cx="83200" cy="101150"/>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3" name="Google Shape;563;p35"/>
            <p:cNvSpPr/>
            <p:nvPr/>
          </p:nvSpPr>
          <p:spPr>
            <a:xfrm>
              <a:off x="10403331"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4" name="Google Shape;564;p35"/>
            <p:cNvSpPr/>
            <p:nvPr/>
          </p:nvSpPr>
          <p:spPr>
            <a:xfrm>
              <a:off x="9946435"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5" name="Google Shape;565;p35"/>
            <p:cNvSpPr/>
            <p:nvPr/>
          </p:nvSpPr>
          <p:spPr>
            <a:xfrm>
              <a:off x="9723323"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6" name="Google Shape;566;p35"/>
            <p:cNvSpPr/>
            <p:nvPr/>
          </p:nvSpPr>
          <p:spPr>
            <a:xfrm>
              <a:off x="10180218"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7" name="Google Shape;567;p35"/>
            <p:cNvSpPr/>
            <p:nvPr/>
          </p:nvSpPr>
          <p:spPr>
            <a:xfrm>
              <a:off x="10637112"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8" name="Google Shape;568;p35"/>
            <p:cNvSpPr/>
            <p:nvPr/>
          </p:nvSpPr>
          <p:spPr>
            <a:xfrm>
              <a:off x="11094007" y="4257798"/>
              <a:ext cx="83200" cy="101150"/>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9" name="Google Shape;569;p35"/>
            <p:cNvSpPr/>
            <p:nvPr/>
          </p:nvSpPr>
          <p:spPr>
            <a:xfrm>
              <a:off x="11550902" y="4257798"/>
              <a:ext cx="83200" cy="101150"/>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0" name="Google Shape;570;p35"/>
            <p:cNvSpPr/>
            <p:nvPr/>
          </p:nvSpPr>
          <p:spPr>
            <a:xfrm>
              <a:off x="12007807" y="4257798"/>
              <a:ext cx="83240" cy="101150"/>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1" name="Google Shape;571;p35"/>
            <p:cNvSpPr/>
            <p:nvPr/>
          </p:nvSpPr>
          <p:spPr>
            <a:xfrm>
              <a:off x="11774014"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2" name="Google Shape;572;p35"/>
            <p:cNvSpPr/>
            <p:nvPr/>
          </p:nvSpPr>
          <p:spPr>
            <a:xfrm>
              <a:off x="11317120"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3" name="Google Shape;573;p35"/>
            <p:cNvSpPr/>
            <p:nvPr/>
          </p:nvSpPr>
          <p:spPr>
            <a:xfrm>
              <a:off x="10860225" y="4480911"/>
              <a:ext cx="83200" cy="101150"/>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4" name="Google Shape;574;p35"/>
            <p:cNvSpPr/>
            <p:nvPr/>
          </p:nvSpPr>
          <p:spPr>
            <a:xfrm>
              <a:off x="10403331"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5" name="Google Shape;575;p35"/>
            <p:cNvSpPr/>
            <p:nvPr/>
          </p:nvSpPr>
          <p:spPr>
            <a:xfrm>
              <a:off x="9946435"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6" name="Google Shape;576;p35"/>
            <p:cNvSpPr/>
            <p:nvPr/>
          </p:nvSpPr>
          <p:spPr>
            <a:xfrm>
              <a:off x="9723323"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7" name="Google Shape;577;p35"/>
            <p:cNvSpPr/>
            <p:nvPr/>
          </p:nvSpPr>
          <p:spPr>
            <a:xfrm>
              <a:off x="10180218"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8" name="Google Shape;578;p35"/>
            <p:cNvSpPr/>
            <p:nvPr/>
          </p:nvSpPr>
          <p:spPr>
            <a:xfrm>
              <a:off x="10637112"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9" name="Google Shape;579;p35"/>
            <p:cNvSpPr/>
            <p:nvPr/>
          </p:nvSpPr>
          <p:spPr>
            <a:xfrm>
              <a:off x="11094007" y="4704024"/>
              <a:ext cx="83200" cy="101150"/>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0" name="Google Shape;580;p35"/>
            <p:cNvSpPr/>
            <p:nvPr/>
          </p:nvSpPr>
          <p:spPr>
            <a:xfrm>
              <a:off x="11550902" y="4704024"/>
              <a:ext cx="83200" cy="101150"/>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1" name="Google Shape;581;p35"/>
            <p:cNvSpPr/>
            <p:nvPr/>
          </p:nvSpPr>
          <p:spPr>
            <a:xfrm>
              <a:off x="12007807" y="4704024"/>
              <a:ext cx="83240" cy="101150"/>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2" name="Google Shape;582;p35"/>
            <p:cNvSpPr/>
            <p:nvPr/>
          </p:nvSpPr>
          <p:spPr>
            <a:xfrm>
              <a:off x="11774014"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3" name="Google Shape;583;p35"/>
            <p:cNvSpPr/>
            <p:nvPr/>
          </p:nvSpPr>
          <p:spPr>
            <a:xfrm>
              <a:off x="11317120"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4" name="Google Shape;584;p35"/>
            <p:cNvSpPr/>
            <p:nvPr/>
          </p:nvSpPr>
          <p:spPr>
            <a:xfrm>
              <a:off x="10860225" y="4927137"/>
              <a:ext cx="83200" cy="101150"/>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5" name="Google Shape;585;p35"/>
            <p:cNvSpPr/>
            <p:nvPr/>
          </p:nvSpPr>
          <p:spPr>
            <a:xfrm>
              <a:off x="10403331"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6" name="Google Shape;586;p35"/>
            <p:cNvSpPr/>
            <p:nvPr/>
          </p:nvSpPr>
          <p:spPr>
            <a:xfrm>
              <a:off x="9946435"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7" name="Google Shape;587;p35"/>
            <p:cNvSpPr/>
            <p:nvPr/>
          </p:nvSpPr>
          <p:spPr>
            <a:xfrm>
              <a:off x="9723323"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8" name="Google Shape;588;p35"/>
            <p:cNvSpPr/>
            <p:nvPr/>
          </p:nvSpPr>
          <p:spPr>
            <a:xfrm>
              <a:off x="10180218"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9" name="Google Shape;589;p35"/>
            <p:cNvSpPr/>
            <p:nvPr/>
          </p:nvSpPr>
          <p:spPr>
            <a:xfrm>
              <a:off x="10637112"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0" name="Google Shape;590;p35"/>
            <p:cNvSpPr/>
            <p:nvPr/>
          </p:nvSpPr>
          <p:spPr>
            <a:xfrm>
              <a:off x="11094007" y="5150250"/>
              <a:ext cx="83200" cy="101150"/>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1" name="Google Shape;591;p35"/>
            <p:cNvSpPr/>
            <p:nvPr/>
          </p:nvSpPr>
          <p:spPr>
            <a:xfrm>
              <a:off x="11550902" y="5150250"/>
              <a:ext cx="83200" cy="101150"/>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2" name="Google Shape;592;p35"/>
            <p:cNvSpPr/>
            <p:nvPr/>
          </p:nvSpPr>
          <p:spPr>
            <a:xfrm>
              <a:off x="12007807" y="5150250"/>
              <a:ext cx="83240" cy="101150"/>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3" name="Google Shape;593;p35"/>
            <p:cNvSpPr/>
            <p:nvPr/>
          </p:nvSpPr>
          <p:spPr>
            <a:xfrm>
              <a:off x="11774014"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4" name="Google Shape;594;p35"/>
            <p:cNvSpPr/>
            <p:nvPr/>
          </p:nvSpPr>
          <p:spPr>
            <a:xfrm>
              <a:off x="11317120"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5" name="Google Shape;595;p35"/>
            <p:cNvSpPr/>
            <p:nvPr/>
          </p:nvSpPr>
          <p:spPr>
            <a:xfrm>
              <a:off x="10860225" y="5373379"/>
              <a:ext cx="83200" cy="101210"/>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6" name="Google Shape;596;p35"/>
            <p:cNvSpPr/>
            <p:nvPr/>
          </p:nvSpPr>
          <p:spPr>
            <a:xfrm>
              <a:off x="10403331"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7" name="Google Shape;597;p35"/>
            <p:cNvSpPr/>
            <p:nvPr/>
          </p:nvSpPr>
          <p:spPr>
            <a:xfrm>
              <a:off x="9946435"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8" name="Google Shape;598;p35"/>
            <p:cNvSpPr/>
            <p:nvPr/>
          </p:nvSpPr>
          <p:spPr>
            <a:xfrm>
              <a:off x="9723323"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9" name="Google Shape;599;p35"/>
            <p:cNvSpPr/>
            <p:nvPr/>
          </p:nvSpPr>
          <p:spPr>
            <a:xfrm>
              <a:off x="10180218"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0" name="Google Shape;600;p35"/>
            <p:cNvSpPr/>
            <p:nvPr/>
          </p:nvSpPr>
          <p:spPr>
            <a:xfrm>
              <a:off x="10637112"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1" name="Google Shape;601;p35"/>
            <p:cNvSpPr/>
            <p:nvPr/>
          </p:nvSpPr>
          <p:spPr>
            <a:xfrm>
              <a:off x="11094007" y="5596565"/>
              <a:ext cx="83200" cy="101150"/>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2" name="Google Shape;602;p35"/>
            <p:cNvSpPr/>
            <p:nvPr/>
          </p:nvSpPr>
          <p:spPr>
            <a:xfrm>
              <a:off x="11550902" y="5596565"/>
              <a:ext cx="83200" cy="101150"/>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3" name="Google Shape;603;p35"/>
            <p:cNvSpPr/>
            <p:nvPr/>
          </p:nvSpPr>
          <p:spPr>
            <a:xfrm>
              <a:off x="12007807" y="5596565"/>
              <a:ext cx="83240" cy="101150"/>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4" name="Google Shape;604;p35"/>
            <p:cNvSpPr/>
            <p:nvPr/>
          </p:nvSpPr>
          <p:spPr>
            <a:xfrm>
              <a:off x="11774014"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5" name="Google Shape;605;p35"/>
            <p:cNvSpPr/>
            <p:nvPr/>
          </p:nvSpPr>
          <p:spPr>
            <a:xfrm>
              <a:off x="11317120"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6" name="Google Shape;606;p35"/>
            <p:cNvSpPr/>
            <p:nvPr/>
          </p:nvSpPr>
          <p:spPr>
            <a:xfrm>
              <a:off x="10860225" y="5819678"/>
              <a:ext cx="83200" cy="101150"/>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7" name="Google Shape;607;p35"/>
            <p:cNvSpPr/>
            <p:nvPr/>
          </p:nvSpPr>
          <p:spPr>
            <a:xfrm>
              <a:off x="10403331"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8" name="Google Shape;608;p35"/>
            <p:cNvSpPr/>
            <p:nvPr/>
          </p:nvSpPr>
          <p:spPr>
            <a:xfrm>
              <a:off x="9946435"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9" name="Google Shape;609;p35"/>
            <p:cNvSpPr/>
            <p:nvPr/>
          </p:nvSpPr>
          <p:spPr>
            <a:xfrm>
              <a:off x="9723323"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0" name="Google Shape;610;p35"/>
            <p:cNvSpPr/>
            <p:nvPr/>
          </p:nvSpPr>
          <p:spPr>
            <a:xfrm>
              <a:off x="10180218"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1" name="Google Shape;611;p35"/>
            <p:cNvSpPr/>
            <p:nvPr/>
          </p:nvSpPr>
          <p:spPr>
            <a:xfrm>
              <a:off x="10637112"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2" name="Google Shape;612;p35"/>
            <p:cNvSpPr/>
            <p:nvPr/>
          </p:nvSpPr>
          <p:spPr>
            <a:xfrm>
              <a:off x="11094007" y="6042791"/>
              <a:ext cx="83200" cy="101150"/>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3" name="Google Shape;613;p35"/>
            <p:cNvSpPr/>
            <p:nvPr/>
          </p:nvSpPr>
          <p:spPr>
            <a:xfrm>
              <a:off x="11550902" y="6042791"/>
              <a:ext cx="83200" cy="101150"/>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4" name="Google Shape;614;p35"/>
            <p:cNvSpPr/>
            <p:nvPr/>
          </p:nvSpPr>
          <p:spPr>
            <a:xfrm>
              <a:off x="12007807" y="6042791"/>
              <a:ext cx="83240" cy="101150"/>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5" name="Google Shape;615;p35"/>
            <p:cNvSpPr/>
            <p:nvPr/>
          </p:nvSpPr>
          <p:spPr>
            <a:xfrm>
              <a:off x="11774014"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6" name="Google Shape;616;p35"/>
            <p:cNvSpPr/>
            <p:nvPr/>
          </p:nvSpPr>
          <p:spPr>
            <a:xfrm>
              <a:off x="11317120"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7" name="Google Shape;617;p35"/>
            <p:cNvSpPr/>
            <p:nvPr/>
          </p:nvSpPr>
          <p:spPr>
            <a:xfrm>
              <a:off x="10860225" y="6265904"/>
              <a:ext cx="83200" cy="101150"/>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8" name="Google Shape;618;p35"/>
            <p:cNvSpPr/>
            <p:nvPr/>
          </p:nvSpPr>
          <p:spPr>
            <a:xfrm>
              <a:off x="10403331"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9" name="Google Shape;619;p35"/>
            <p:cNvSpPr/>
            <p:nvPr/>
          </p:nvSpPr>
          <p:spPr>
            <a:xfrm>
              <a:off x="9946435"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0" name="Google Shape;620;p35"/>
            <p:cNvSpPr/>
            <p:nvPr/>
          </p:nvSpPr>
          <p:spPr>
            <a:xfrm>
              <a:off x="9723323"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1" name="Google Shape;621;p35"/>
            <p:cNvSpPr/>
            <p:nvPr/>
          </p:nvSpPr>
          <p:spPr>
            <a:xfrm>
              <a:off x="10180218"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2" name="Google Shape;622;p35"/>
            <p:cNvSpPr/>
            <p:nvPr/>
          </p:nvSpPr>
          <p:spPr>
            <a:xfrm>
              <a:off x="10637112"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3" name="Google Shape;623;p35"/>
            <p:cNvSpPr/>
            <p:nvPr/>
          </p:nvSpPr>
          <p:spPr>
            <a:xfrm>
              <a:off x="11094007" y="6489032"/>
              <a:ext cx="83200" cy="101210"/>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4" name="Google Shape;624;p35"/>
            <p:cNvSpPr/>
            <p:nvPr/>
          </p:nvSpPr>
          <p:spPr>
            <a:xfrm>
              <a:off x="11550902" y="6489032"/>
              <a:ext cx="83200" cy="101210"/>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5" name="Google Shape;625;p35"/>
            <p:cNvSpPr/>
            <p:nvPr/>
          </p:nvSpPr>
          <p:spPr>
            <a:xfrm>
              <a:off x="12007806" y="6489032"/>
              <a:ext cx="83242" cy="101210"/>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6" name="Google Shape;626;p35"/>
            <p:cNvSpPr/>
            <p:nvPr/>
          </p:nvSpPr>
          <p:spPr>
            <a:xfrm>
              <a:off x="11774014"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7" name="Google Shape;627;p35"/>
            <p:cNvSpPr/>
            <p:nvPr/>
          </p:nvSpPr>
          <p:spPr>
            <a:xfrm>
              <a:off x="11317120"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8" name="Google Shape;628;p35"/>
            <p:cNvSpPr/>
            <p:nvPr/>
          </p:nvSpPr>
          <p:spPr>
            <a:xfrm>
              <a:off x="10860225" y="6712225"/>
              <a:ext cx="83200" cy="101150"/>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9" name="Google Shape;629;p35"/>
            <p:cNvSpPr/>
            <p:nvPr/>
          </p:nvSpPr>
          <p:spPr>
            <a:xfrm>
              <a:off x="10403331"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0" name="Google Shape;630;p35"/>
            <p:cNvSpPr/>
            <p:nvPr/>
          </p:nvSpPr>
          <p:spPr>
            <a:xfrm>
              <a:off x="9946435"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1" name="Google Shape;631;p35"/>
            <p:cNvSpPr/>
            <p:nvPr/>
          </p:nvSpPr>
          <p:spPr>
            <a:xfrm>
              <a:off x="9723323"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2" name="Google Shape;632;p35"/>
            <p:cNvSpPr/>
            <p:nvPr/>
          </p:nvSpPr>
          <p:spPr>
            <a:xfrm>
              <a:off x="10180218"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3" name="Google Shape;633;p35"/>
            <p:cNvSpPr/>
            <p:nvPr/>
          </p:nvSpPr>
          <p:spPr>
            <a:xfrm>
              <a:off x="10637112"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4" name="Google Shape;634;p35"/>
            <p:cNvSpPr/>
            <p:nvPr/>
          </p:nvSpPr>
          <p:spPr>
            <a:xfrm>
              <a:off x="11094007" y="2919119"/>
              <a:ext cx="83200" cy="101150"/>
            </a:xfrm>
            <a:custGeom>
              <a:avLst/>
              <a:gdLst/>
              <a:ahLst/>
              <a:cxnLst/>
              <a:rect l="l" t="t" r="r" b="b"/>
              <a:pathLst>
                <a:path w="184213" h="160496" extrusionOk="0">
                  <a:moveTo>
                    <a:pt x="184213"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5" name="Google Shape;635;p35"/>
            <p:cNvSpPr/>
            <p:nvPr/>
          </p:nvSpPr>
          <p:spPr>
            <a:xfrm>
              <a:off x="11550902" y="2919119"/>
              <a:ext cx="83200" cy="101150"/>
            </a:xfrm>
            <a:custGeom>
              <a:avLst/>
              <a:gdLst/>
              <a:ahLst/>
              <a:cxnLst/>
              <a:rect l="l" t="t" r="r" b="b"/>
              <a:pathLst>
                <a:path w="184213" h="160496" extrusionOk="0">
                  <a:moveTo>
                    <a:pt x="184213"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6" name="Google Shape;636;p35"/>
            <p:cNvSpPr/>
            <p:nvPr/>
          </p:nvSpPr>
          <p:spPr>
            <a:xfrm>
              <a:off x="12007807" y="2919119"/>
              <a:ext cx="83240" cy="101150"/>
            </a:xfrm>
            <a:custGeom>
              <a:avLst/>
              <a:gdLst/>
              <a:ahLst/>
              <a:cxnLst/>
              <a:rect l="l" t="t" r="r" b="b"/>
              <a:pathLst>
                <a:path w="184308" h="160496" extrusionOk="0">
                  <a:moveTo>
                    <a:pt x="184309"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7" name="Google Shape;637;p35"/>
            <p:cNvSpPr/>
            <p:nvPr/>
          </p:nvSpPr>
          <p:spPr>
            <a:xfrm>
              <a:off x="11774014"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8" name="Google Shape;638;p35"/>
            <p:cNvSpPr/>
            <p:nvPr/>
          </p:nvSpPr>
          <p:spPr>
            <a:xfrm>
              <a:off x="11317120"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9" name="Google Shape;639;p35"/>
            <p:cNvSpPr/>
            <p:nvPr/>
          </p:nvSpPr>
          <p:spPr>
            <a:xfrm>
              <a:off x="10860225" y="3142232"/>
              <a:ext cx="83200" cy="101150"/>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0" name="Google Shape;640;p35"/>
            <p:cNvSpPr/>
            <p:nvPr/>
          </p:nvSpPr>
          <p:spPr>
            <a:xfrm>
              <a:off x="10403331"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1" name="Google Shape;641;p35"/>
            <p:cNvSpPr/>
            <p:nvPr/>
          </p:nvSpPr>
          <p:spPr>
            <a:xfrm>
              <a:off x="9946435"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2" name="Google Shape;642;p35"/>
            <p:cNvSpPr/>
            <p:nvPr/>
          </p:nvSpPr>
          <p:spPr>
            <a:xfrm>
              <a:off x="11774014"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3" name="Google Shape;643;p35"/>
            <p:cNvSpPr/>
            <p:nvPr/>
          </p:nvSpPr>
          <p:spPr>
            <a:xfrm>
              <a:off x="11317120"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4" name="Google Shape;644;p35"/>
            <p:cNvSpPr/>
            <p:nvPr/>
          </p:nvSpPr>
          <p:spPr>
            <a:xfrm>
              <a:off x="10860225" y="2696006"/>
              <a:ext cx="83200" cy="101150"/>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5" name="Google Shape;645;p35"/>
            <p:cNvSpPr/>
            <p:nvPr/>
          </p:nvSpPr>
          <p:spPr>
            <a:xfrm>
              <a:off x="10403331"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6" name="Google Shape;646;p35"/>
            <p:cNvSpPr/>
            <p:nvPr/>
          </p:nvSpPr>
          <p:spPr>
            <a:xfrm>
              <a:off x="9946435"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647" name="Google Shape;647;p35"/>
          <p:cNvSpPr/>
          <p:nvPr/>
        </p:nvSpPr>
        <p:spPr>
          <a:xfrm>
            <a:off x="9061061" y="4542761"/>
            <a:ext cx="82939" cy="519097"/>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648" name="Google Shape;648;p35"/>
          <p:cNvSpPr/>
          <p:nvPr/>
        </p:nvSpPr>
        <p:spPr>
          <a:xfrm>
            <a:off x="-3704" y="0"/>
            <a:ext cx="9147704" cy="195486"/>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_Report Standard Page">
  <p:cSld name="1_Report Standard Page">
    <p:spTree>
      <p:nvGrpSpPr>
        <p:cNvPr id="1" name="Shape 649"/>
        <p:cNvGrpSpPr/>
        <p:nvPr/>
      </p:nvGrpSpPr>
      <p:grpSpPr>
        <a:xfrm>
          <a:off x="0" y="0"/>
          <a:ext cx="0" cy="0"/>
          <a:chOff x="0" y="0"/>
          <a:chExt cx="0" cy="0"/>
        </a:xfrm>
      </p:grpSpPr>
      <p:sp>
        <p:nvSpPr>
          <p:cNvPr id="650" name="Google Shape;650;p36"/>
          <p:cNvSpPr/>
          <p:nvPr/>
        </p:nvSpPr>
        <p:spPr>
          <a:xfrm rot="10800000" flipH="1">
            <a:off x="0" y="-255985"/>
            <a:ext cx="9144000" cy="121444"/>
          </a:xfrm>
          <a:custGeom>
            <a:avLst/>
            <a:gdLst/>
            <a:ahLst/>
            <a:cxnLst/>
            <a:rect l="l" t="t" r="r" b="b"/>
            <a:pathLst>
              <a:path w="8961755" h="120000" extrusionOk="0">
                <a:moveTo>
                  <a:pt x="0" y="0"/>
                </a:moveTo>
                <a:lnTo>
                  <a:pt x="8961437" y="0"/>
                </a:lnTo>
              </a:path>
            </a:pathLst>
          </a:custGeom>
          <a:noFill/>
          <a:ln w="9525" cap="flat" cmpd="sng">
            <a:solidFill>
              <a:srgbClr val="D8D8D8"/>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51" name="Google Shape;651;p36"/>
          <p:cNvSpPr txBox="1"/>
          <p:nvPr/>
        </p:nvSpPr>
        <p:spPr>
          <a:xfrm>
            <a:off x="6940062" y="4907757"/>
            <a:ext cx="2133600" cy="273844"/>
          </a:xfrm>
          <a:prstGeom prst="rect">
            <a:avLst/>
          </a:prstGeom>
          <a:noFill/>
          <a:ln>
            <a:noFill/>
          </a:ln>
        </p:spPr>
        <p:txBody>
          <a:bodyPr spcFirstLastPara="1" wrap="square" lIns="68550" tIns="34275" rIns="68550" bIns="34275"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1" i="0" u="none" strike="noStrike" cap="none">
                <a:solidFill>
                  <a:srgbClr val="000000"/>
                </a:solidFill>
                <a:latin typeface="Arial"/>
                <a:ea typeface="Arial"/>
                <a:cs typeface="Arial"/>
                <a:sym typeface="Arial"/>
              </a:rPr>
              <a:t>‹#›</a:t>
            </a:fld>
            <a:endParaRPr sz="600" b="1"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_1_">
  <p:cSld name="1_1_">
    <p:spTree>
      <p:nvGrpSpPr>
        <p:cNvPr id="1" name="Shape 652"/>
        <p:cNvGrpSpPr/>
        <p:nvPr/>
      </p:nvGrpSpPr>
      <p:grpSpPr>
        <a:xfrm>
          <a:off x="0" y="0"/>
          <a:ext cx="0" cy="0"/>
          <a:chOff x="0" y="0"/>
          <a:chExt cx="0" cy="0"/>
        </a:xfrm>
      </p:grpSpPr>
      <p:sp>
        <p:nvSpPr>
          <p:cNvPr id="653" name="Google Shape;653;p37"/>
          <p:cNvSpPr txBox="1">
            <a:spLocks noGrp="1"/>
          </p:cNvSpPr>
          <p:nvPr>
            <p:ph type="body" idx="1"/>
          </p:nvPr>
        </p:nvSpPr>
        <p:spPr>
          <a:xfrm>
            <a:off x="-1628042" y="208360"/>
            <a:ext cx="844061" cy="685800"/>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300"/>
              </a:spcBef>
              <a:spcAft>
                <a:spcPts val="0"/>
              </a:spcAft>
              <a:buClr>
                <a:schemeClr val="dk1"/>
              </a:buClr>
              <a:buSzPts val="1400"/>
              <a:buChar char="•"/>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654" name="Google Shape;654;p37"/>
          <p:cNvSpPr txBox="1">
            <a:spLocks noGrp="1"/>
          </p:cNvSpPr>
          <p:nvPr>
            <p:ph type="ftr" idx="11"/>
          </p:nvPr>
        </p:nvSpPr>
        <p:spPr>
          <a:xfrm>
            <a:off x="196374" y="4665964"/>
            <a:ext cx="2895600" cy="273844"/>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sz="1200" b="1">
                <a:solidFill>
                  <a:schemeClr val="dk1"/>
                </a:solidFill>
                <a:latin typeface="Quattrocento Sans"/>
                <a:ea typeface="Quattrocento Sans"/>
                <a:cs typeface="Quattrocento Sans"/>
                <a:sym typeface="Quattrocento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_Full Image">
  <p:cSld name="2_Full Image">
    <p:spTree>
      <p:nvGrpSpPr>
        <p:cNvPr id="1" name="Shape 655"/>
        <p:cNvGrpSpPr/>
        <p:nvPr/>
      </p:nvGrpSpPr>
      <p:grpSpPr>
        <a:xfrm>
          <a:off x="0" y="0"/>
          <a:ext cx="0" cy="0"/>
          <a:chOff x="0" y="0"/>
          <a:chExt cx="0" cy="0"/>
        </a:xfrm>
      </p:grpSpPr>
      <p:sp>
        <p:nvSpPr>
          <p:cNvPr id="656" name="Google Shape;656;p38"/>
          <p:cNvSpPr>
            <a:spLocks noGrp="1"/>
          </p:cNvSpPr>
          <p:nvPr>
            <p:ph type="pic" idx="2"/>
          </p:nvPr>
        </p:nvSpPr>
        <p:spPr>
          <a:xfrm>
            <a:off x="0" y="-1"/>
            <a:ext cx="9144000" cy="2571751"/>
          </a:xfrm>
          <a:prstGeom prst="rect">
            <a:avLst/>
          </a:prstGeom>
          <a:solidFill>
            <a:srgbClr val="F2F2F2"/>
          </a:solid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524"/>
        <p:cNvGrpSpPr/>
        <p:nvPr/>
      </p:nvGrpSpPr>
      <p:grpSpPr>
        <a:xfrm>
          <a:off x="0" y="0"/>
          <a:ext cx="0" cy="0"/>
          <a:chOff x="0" y="0"/>
          <a:chExt cx="0" cy="0"/>
        </a:xfrm>
      </p:grpSpPr>
      <p:sp>
        <p:nvSpPr>
          <p:cNvPr id="525" name="Google Shape;525;p37"/>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526" name="Google Shape;526;p37"/>
          <p:cNvSpPr txBox="1">
            <a:spLocks noGrp="1"/>
          </p:cNvSpPr>
          <p:nvPr>
            <p:ph type="ftr" idx="11"/>
          </p:nvPr>
        </p:nvSpPr>
        <p:spPr>
          <a:xfrm>
            <a:off x="466474" y="4667807"/>
            <a:ext cx="2895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27" name="Google Shape;527;p37"/>
          <p:cNvSpPr/>
          <p:nvPr/>
        </p:nvSpPr>
        <p:spPr>
          <a:xfrm>
            <a:off x="9061061" y="4542761"/>
            <a:ext cx="82939" cy="519097"/>
          </a:xfrm>
          <a:prstGeom prst="rect">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528" name="Google Shape;528;p37"/>
          <p:cNvSpPr/>
          <p:nvPr/>
        </p:nvSpPr>
        <p:spPr>
          <a:xfrm>
            <a:off x="-3704" y="0"/>
            <a:ext cx="9147704" cy="195486"/>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57"/>
        <p:cNvGrpSpPr/>
        <p:nvPr/>
      </p:nvGrpSpPr>
      <p:grpSpPr>
        <a:xfrm>
          <a:off x="0" y="0"/>
          <a:ext cx="0" cy="0"/>
          <a:chOff x="0" y="0"/>
          <a:chExt cx="0" cy="0"/>
        </a:xfrm>
      </p:grpSpPr>
      <p:sp>
        <p:nvSpPr>
          <p:cNvPr id="658" name="Google Shape;658;p39"/>
          <p:cNvSpPr txBox="1">
            <a:spLocks noGrp="1"/>
          </p:cNvSpPr>
          <p:nvPr>
            <p:ph type="title"/>
          </p:nvPr>
        </p:nvSpPr>
        <p:spPr>
          <a:xfrm>
            <a:off x="304414" y="249492"/>
            <a:ext cx="8229600" cy="533311"/>
          </a:xfrm>
          <a:prstGeom prst="rect">
            <a:avLst/>
          </a:prstGeom>
          <a:noFill/>
          <a:ln>
            <a:noFill/>
          </a:ln>
        </p:spPr>
        <p:txBody>
          <a:bodyPr spcFirstLastPara="1" wrap="square" lIns="0" tIns="45700" rIns="0" bIns="45700" anchor="ctr" anchorCtr="0">
            <a:noAutofit/>
          </a:bodyPr>
          <a:lstStyle>
            <a:lvl1pPr marR="0" lvl="0" algn="l">
              <a:lnSpc>
                <a:spcPct val="100000"/>
              </a:lnSpc>
              <a:spcBef>
                <a:spcPts val="0"/>
              </a:spcBef>
              <a:spcAft>
                <a:spcPts val="0"/>
              </a:spcAft>
              <a:buClr>
                <a:schemeClr val="dk1"/>
              </a:buClr>
              <a:buSzPts val="800"/>
              <a:buFont typeface="Quattrocento Sans"/>
              <a:buNone/>
              <a:defRPr sz="8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59" name="Google Shape;659;p39"/>
          <p:cNvSpPr txBox="1">
            <a:spLocks noGrp="1"/>
          </p:cNvSpPr>
          <p:nvPr>
            <p:ph type="dt" idx="10"/>
          </p:nvPr>
        </p:nvSpPr>
        <p:spPr>
          <a:xfrm>
            <a:off x="6760567" y="4270177"/>
            <a:ext cx="2133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60" name="Google Shape;660;p39"/>
          <p:cNvSpPr txBox="1">
            <a:spLocks noGrp="1"/>
          </p:cNvSpPr>
          <p:nvPr>
            <p:ph type="ftr" idx="11"/>
          </p:nvPr>
        </p:nvSpPr>
        <p:spPr>
          <a:xfrm>
            <a:off x="3124200" y="4767263"/>
            <a:ext cx="2895600" cy="273844"/>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61" name="Google Shape;661;p39"/>
          <p:cNvSpPr txBox="1">
            <a:spLocks noGrp="1"/>
          </p:cNvSpPr>
          <p:nvPr>
            <p:ph type="sldNum" idx="12"/>
          </p:nvPr>
        </p:nvSpPr>
        <p:spPr>
          <a:xfrm>
            <a:off x="6553200" y="4767263"/>
            <a:ext cx="2133600"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ustom">
  <p:cSld name="Custom">
    <p:spTree>
      <p:nvGrpSpPr>
        <p:cNvPr id="1" name="Shape 662"/>
        <p:cNvGrpSpPr/>
        <p:nvPr/>
      </p:nvGrpSpPr>
      <p:grpSpPr>
        <a:xfrm>
          <a:off x="0" y="0"/>
          <a:ext cx="0" cy="0"/>
          <a:chOff x="0" y="0"/>
          <a:chExt cx="0" cy="0"/>
        </a:xfrm>
      </p:grpSpPr>
      <p:sp>
        <p:nvSpPr>
          <p:cNvPr id="663" name="Google Shape;663;p40"/>
          <p:cNvSpPr txBox="1">
            <a:spLocks noGrp="1"/>
          </p:cNvSpPr>
          <p:nvPr>
            <p:ph type="body" idx="1"/>
          </p:nvPr>
        </p:nvSpPr>
        <p:spPr>
          <a:xfrm>
            <a:off x="-1628042" y="208360"/>
            <a:ext cx="844061" cy="685800"/>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300"/>
              </a:spcBef>
              <a:spcAft>
                <a:spcPts val="0"/>
              </a:spcAft>
              <a:buClr>
                <a:schemeClr val="dk1"/>
              </a:buClr>
              <a:buSzPts val="1400"/>
              <a:buChar char="•"/>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664" name="Google Shape;664;p40"/>
          <p:cNvSpPr txBox="1">
            <a:spLocks noGrp="1"/>
          </p:cNvSpPr>
          <p:nvPr>
            <p:ph type="title"/>
          </p:nvPr>
        </p:nvSpPr>
        <p:spPr>
          <a:xfrm>
            <a:off x="464128" y="990706"/>
            <a:ext cx="8229600" cy="72540"/>
          </a:xfrm>
          <a:prstGeom prst="rect">
            <a:avLst/>
          </a:prstGeom>
          <a:noFill/>
          <a:ln>
            <a:noFill/>
          </a:ln>
        </p:spPr>
        <p:txBody>
          <a:bodyPr spcFirstLastPara="1" wrap="square" lIns="0" tIns="45700" rIns="0" bIns="45700" anchor="ctr" anchorCtr="0">
            <a:normAutofit/>
          </a:bodyPr>
          <a:lstStyle>
            <a:lvl1pPr lvl="0" algn="l">
              <a:lnSpc>
                <a:spcPct val="115000"/>
              </a:lnSpc>
              <a:spcBef>
                <a:spcPts val="0"/>
              </a:spcBef>
              <a:spcAft>
                <a:spcPts val="0"/>
              </a:spcAft>
              <a:buClr>
                <a:schemeClr val="dk1"/>
              </a:buClr>
              <a:buSzPts val="2700"/>
              <a:buFont typeface="Quattrocento Sans"/>
              <a:buNone/>
              <a:defRPr/>
            </a:lvl1pPr>
            <a:lvl2pPr lvl="1" algn="l">
              <a:lnSpc>
                <a:spcPct val="100000"/>
              </a:lnSpc>
              <a:spcBef>
                <a:spcPts val="100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65" name="Google Shape;665;p40"/>
          <p:cNvSpPr txBox="1">
            <a:spLocks noGrp="1"/>
          </p:cNvSpPr>
          <p:nvPr>
            <p:ph type="dt" idx="10"/>
          </p:nvPr>
        </p:nvSpPr>
        <p:spPr>
          <a:xfrm>
            <a:off x="6760567" y="4270177"/>
            <a:ext cx="2133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66" name="Google Shape;666;p40"/>
          <p:cNvSpPr txBox="1">
            <a:spLocks noGrp="1"/>
          </p:cNvSpPr>
          <p:nvPr>
            <p:ph type="ftr" idx="11"/>
          </p:nvPr>
        </p:nvSpPr>
        <p:spPr>
          <a:xfrm>
            <a:off x="3124200" y="4767263"/>
            <a:ext cx="2895600" cy="273844"/>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67" name="Google Shape;667;p40"/>
          <p:cNvSpPr txBox="1">
            <a:spLocks noGrp="1"/>
          </p:cNvSpPr>
          <p:nvPr>
            <p:ph type="sldNum" idx="12"/>
          </p:nvPr>
        </p:nvSpPr>
        <p:spPr>
          <a:xfrm>
            <a:off x="6553200" y="4767263"/>
            <a:ext cx="2133600"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pic>
        <p:nvPicPr>
          <p:cNvPr id="668" name="Google Shape;668;p40"/>
          <p:cNvPicPr preferRelativeResize="0"/>
          <p:nvPr/>
        </p:nvPicPr>
        <p:blipFill rotWithShape="1">
          <a:blip r:embed="rId2">
            <a:alphaModFix/>
          </a:blip>
          <a:srcRect/>
          <a:stretch/>
        </p:blipFill>
        <p:spPr>
          <a:xfrm>
            <a:off x="457200" y="1352550"/>
            <a:ext cx="4038601" cy="3048000"/>
          </a:xfrm>
          <a:prstGeom prst="rect">
            <a:avLst/>
          </a:prstGeom>
          <a:noFill/>
          <a:ln>
            <a:noFill/>
          </a:ln>
        </p:spPr>
      </p:pic>
      <p:pic>
        <p:nvPicPr>
          <p:cNvPr id="669" name="Google Shape;669;p40"/>
          <p:cNvPicPr preferRelativeResize="0"/>
          <p:nvPr/>
        </p:nvPicPr>
        <p:blipFill rotWithShape="1">
          <a:blip r:embed="rId3">
            <a:alphaModFix/>
          </a:blip>
          <a:srcRect/>
          <a:stretch/>
        </p:blipFill>
        <p:spPr>
          <a:xfrm>
            <a:off x="4648202" y="1341835"/>
            <a:ext cx="4038600" cy="305871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ile">
  <p:cSld name="Title Sile">
    <p:spTree>
      <p:nvGrpSpPr>
        <p:cNvPr id="1" name="Shape 670"/>
        <p:cNvGrpSpPr/>
        <p:nvPr/>
      </p:nvGrpSpPr>
      <p:grpSpPr>
        <a:xfrm>
          <a:off x="0" y="0"/>
          <a:ext cx="0" cy="0"/>
          <a:chOff x="0" y="0"/>
          <a:chExt cx="0" cy="0"/>
        </a:xfrm>
      </p:grpSpPr>
      <p:sp>
        <p:nvSpPr>
          <p:cNvPr id="671" name="Google Shape;671;p41"/>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672" name="Google Shape;672;p41"/>
          <p:cNvSpPr txBox="1">
            <a:spLocks noGrp="1"/>
          </p:cNvSpPr>
          <p:nvPr>
            <p:ph type="ftr" idx="11"/>
          </p:nvPr>
        </p:nvSpPr>
        <p:spPr>
          <a:xfrm>
            <a:off x="466474" y="4667807"/>
            <a:ext cx="2895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73" name="Google Shape;673;p41"/>
          <p:cNvSpPr/>
          <p:nvPr/>
        </p:nvSpPr>
        <p:spPr>
          <a:xfrm>
            <a:off x="9061061" y="4542761"/>
            <a:ext cx="82939" cy="519097"/>
          </a:xfrm>
          <a:prstGeom prst="rect">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674" name="Google Shape;674;p41"/>
          <p:cNvSpPr txBox="1">
            <a:spLocks noGrp="1"/>
          </p:cNvSpPr>
          <p:nvPr>
            <p:ph type="title"/>
          </p:nvPr>
        </p:nvSpPr>
        <p:spPr>
          <a:xfrm>
            <a:off x="457200" y="303498"/>
            <a:ext cx="8229600" cy="435792"/>
          </a:xfrm>
          <a:prstGeom prst="rect">
            <a:avLst/>
          </a:prstGeom>
          <a:noFill/>
          <a:ln>
            <a:noFill/>
          </a:ln>
        </p:spPr>
        <p:txBody>
          <a:bodyPr spcFirstLastPara="1" wrap="square" lIns="0" tIns="45700" rIns="0" bIns="45700" anchor="ctr" anchorCtr="0">
            <a:normAutofit/>
          </a:bodyPr>
          <a:lstStyle>
            <a:lvl1pPr lvl="0" algn="l">
              <a:lnSpc>
                <a:spcPct val="100000"/>
              </a:lnSpc>
              <a:spcBef>
                <a:spcPts val="0"/>
              </a:spcBef>
              <a:spcAft>
                <a:spcPts val="0"/>
              </a:spcAft>
              <a:buClr>
                <a:schemeClr val="accent5"/>
              </a:buClr>
              <a:buSzPts val="2700"/>
              <a:buFont typeface="Quattrocento Sans"/>
              <a:buNone/>
              <a:defRPr>
                <a:solidFill>
                  <a:schemeClr val="accent5"/>
                </a:solidFill>
                <a:latin typeface="Quattrocento Sans"/>
                <a:ea typeface="Quattrocento Sans"/>
                <a:cs typeface="Quattrocento Sans"/>
                <a:sym typeface="Quattrocento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75" name="Google Shape;675;p41"/>
          <p:cNvSpPr/>
          <p:nvPr/>
        </p:nvSpPr>
        <p:spPr>
          <a:xfrm>
            <a:off x="-3704" y="0"/>
            <a:ext cx="9147704" cy="195486"/>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ree Column">
  <p:cSld name="Three Column">
    <p:spTree>
      <p:nvGrpSpPr>
        <p:cNvPr id="1" name="Shape 676"/>
        <p:cNvGrpSpPr/>
        <p:nvPr/>
      </p:nvGrpSpPr>
      <p:grpSpPr>
        <a:xfrm>
          <a:off x="0" y="0"/>
          <a:ext cx="0" cy="0"/>
          <a:chOff x="0" y="0"/>
          <a:chExt cx="0" cy="0"/>
        </a:xfrm>
      </p:grpSpPr>
      <p:sp>
        <p:nvSpPr>
          <p:cNvPr id="677" name="Google Shape;677;p42"/>
          <p:cNvSpPr/>
          <p:nvPr/>
        </p:nvSpPr>
        <p:spPr>
          <a:xfrm>
            <a:off x="7218983" y="702879"/>
            <a:ext cx="1925017" cy="4440621"/>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678" name="Google Shape;678;p42"/>
          <p:cNvSpPr/>
          <p:nvPr/>
        </p:nvSpPr>
        <p:spPr>
          <a:xfrm>
            <a:off x="7142564" y="4542761"/>
            <a:ext cx="82939" cy="519097"/>
          </a:xfrm>
          <a:prstGeom prst="rect">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679" name="Google Shape;679;p42"/>
          <p:cNvSpPr/>
          <p:nvPr/>
        </p:nvSpPr>
        <p:spPr>
          <a:xfrm>
            <a:off x="7294392" y="2524009"/>
            <a:ext cx="62416" cy="75863"/>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0" name="Google Shape;680;p42"/>
          <p:cNvSpPr/>
          <p:nvPr/>
        </p:nvSpPr>
        <p:spPr>
          <a:xfrm>
            <a:off x="7637152" y="2524009"/>
            <a:ext cx="62416" cy="75863"/>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1" name="Google Shape;681;p42"/>
          <p:cNvSpPr/>
          <p:nvPr/>
        </p:nvSpPr>
        <p:spPr>
          <a:xfrm>
            <a:off x="7979912" y="2524009"/>
            <a:ext cx="62416" cy="75863"/>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2" name="Google Shape;682;p42"/>
          <p:cNvSpPr/>
          <p:nvPr/>
        </p:nvSpPr>
        <p:spPr>
          <a:xfrm>
            <a:off x="8322673" y="2524009"/>
            <a:ext cx="62416" cy="75863"/>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3" name="Google Shape;683;p42"/>
          <p:cNvSpPr/>
          <p:nvPr/>
        </p:nvSpPr>
        <p:spPr>
          <a:xfrm>
            <a:off x="8665433" y="2524009"/>
            <a:ext cx="62416" cy="75863"/>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4" name="Google Shape;684;p42"/>
          <p:cNvSpPr/>
          <p:nvPr/>
        </p:nvSpPr>
        <p:spPr>
          <a:xfrm>
            <a:off x="9008201" y="2524009"/>
            <a:ext cx="62446" cy="75863"/>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5" name="Google Shape;685;p42"/>
          <p:cNvSpPr/>
          <p:nvPr/>
        </p:nvSpPr>
        <p:spPr>
          <a:xfrm>
            <a:off x="8832811" y="2691344"/>
            <a:ext cx="62416" cy="75863"/>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6" name="Google Shape;686;p42"/>
          <p:cNvSpPr/>
          <p:nvPr/>
        </p:nvSpPr>
        <p:spPr>
          <a:xfrm>
            <a:off x="8490051" y="2691344"/>
            <a:ext cx="62416" cy="75863"/>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7" name="Google Shape;687;p42"/>
          <p:cNvSpPr/>
          <p:nvPr/>
        </p:nvSpPr>
        <p:spPr>
          <a:xfrm>
            <a:off x="8147290" y="2691344"/>
            <a:ext cx="62416" cy="75863"/>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8" name="Google Shape;688;p42"/>
          <p:cNvSpPr/>
          <p:nvPr/>
        </p:nvSpPr>
        <p:spPr>
          <a:xfrm>
            <a:off x="7804531" y="2691344"/>
            <a:ext cx="62416" cy="75863"/>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9" name="Google Shape;689;p42"/>
          <p:cNvSpPr/>
          <p:nvPr/>
        </p:nvSpPr>
        <p:spPr>
          <a:xfrm>
            <a:off x="7461769" y="2691344"/>
            <a:ext cx="62416" cy="75863"/>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0" name="Google Shape;690;p42"/>
          <p:cNvSpPr/>
          <p:nvPr/>
        </p:nvSpPr>
        <p:spPr>
          <a:xfrm>
            <a:off x="7294392" y="2858679"/>
            <a:ext cx="62416" cy="75863"/>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1" name="Google Shape;691;p42"/>
          <p:cNvSpPr/>
          <p:nvPr/>
        </p:nvSpPr>
        <p:spPr>
          <a:xfrm>
            <a:off x="7637152" y="2858679"/>
            <a:ext cx="62416" cy="75863"/>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2" name="Google Shape;692;p42"/>
          <p:cNvSpPr/>
          <p:nvPr/>
        </p:nvSpPr>
        <p:spPr>
          <a:xfrm>
            <a:off x="7979912" y="2858679"/>
            <a:ext cx="62416" cy="75863"/>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3" name="Google Shape;693;p42"/>
          <p:cNvSpPr/>
          <p:nvPr/>
        </p:nvSpPr>
        <p:spPr>
          <a:xfrm>
            <a:off x="8322673" y="2858679"/>
            <a:ext cx="62416" cy="75863"/>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4" name="Google Shape;694;p42"/>
          <p:cNvSpPr/>
          <p:nvPr/>
        </p:nvSpPr>
        <p:spPr>
          <a:xfrm>
            <a:off x="8665433" y="2858679"/>
            <a:ext cx="62416" cy="75863"/>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5" name="Google Shape;695;p42"/>
          <p:cNvSpPr/>
          <p:nvPr/>
        </p:nvSpPr>
        <p:spPr>
          <a:xfrm>
            <a:off x="9008201" y="2858679"/>
            <a:ext cx="62446" cy="75863"/>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6" name="Google Shape;696;p42"/>
          <p:cNvSpPr/>
          <p:nvPr/>
        </p:nvSpPr>
        <p:spPr>
          <a:xfrm>
            <a:off x="8832811" y="3026013"/>
            <a:ext cx="62416" cy="75863"/>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7" name="Google Shape;697;p42"/>
          <p:cNvSpPr/>
          <p:nvPr/>
        </p:nvSpPr>
        <p:spPr>
          <a:xfrm>
            <a:off x="8490051" y="3026013"/>
            <a:ext cx="62416" cy="75863"/>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8" name="Google Shape;698;p42"/>
          <p:cNvSpPr/>
          <p:nvPr/>
        </p:nvSpPr>
        <p:spPr>
          <a:xfrm>
            <a:off x="8147290" y="3026013"/>
            <a:ext cx="62416" cy="75863"/>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9" name="Google Shape;699;p42"/>
          <p:cNvSpPr/>
          <p:nvPr/>
        </p:nvSpPr>
        <p:spPr>
          <a:xfrm>
            <a:off x="7804531" y="3026013"/>
            <a:ext cx="62416" cy="75863"/>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0" name="Google Shape;700;p42"/>
          <p:cNvSpPr/>
          <p:nvPr/>
        </p:nvSpPr>
        <p:spPr>
          <a:xfrm>
            <a:off x="7461769" y="3026013"/>
            <a:ext cx="62416" cy="75863"/>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1" name="Google Shape;701;p42"/>
          <p:cNvSpPr/>
          <p:nvPr/>
        </p:nvSpPr>
        <p:spPr>
          <a:xfrm>
            <a:off x="7294392" y="3193349"/>
            <a:ext cx="62416" cy="75863"/>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2" name="Google Shape;702;p42"/>
          <p:cNvSpPr/>
          <p:nvPr/>
        </p:nvSpPr>
        <p:spPr>
          <a:xfrm>
            <a:off x="7637152" y="3193349"/>
            <a:ext cx="62416" cy="75863"/>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3" name="Google Shape;703;p42"/>
          <p:cNvSpPr/>
          <p:nvPr/>
        </p:nvSpPr>
        <p:spPr>
          <a:xfrm>
            <a:off x="7979912" y="3193349"/>
            <a:ext cx="62416" cy="75863"/>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4" name="Google Shape;704;p42"/>
          <p:cNvSpPr/>
          <p:nvPr/>
        </p:nvSpPr>
        <p:spPr>
          <a:xfrm>
            <a:off x="8322673" y="3193349"/>
            <a:ext cx="62416" cy="75863"/>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5" name="Google Shape;705;p42"/>
          <p:cNvSpPr/>
          <p:nvPr/>
        </p:nvSpPr>
        <p:spPr>
          <a:xfrm>
            <a:off x="8665433" y="3193349"/>
            <a:ext cx="62416" cy="75863"/>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6" name="Google Shape;706;p42"/>
          <p:cNvSpPr/>
          <p:nvPr/>
        </p:nvSpPr>
        <p:spPr>
          <a:xfrm>
            <a:off x="9008201" y="3193349"/>
            <a:ext cx="62446" cy="75863"/>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7" name="Google Shape;707;p42"/>
          <p:cNvSpPr/>
          <p:nvPr/>
        </p:nvSpPr>
        <p:spPr>
          <a:xfrm>
            <a:off x="8832811" y="3360683"/>
            <a:ext cx="62416" cy="75863"/>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8" name="Google Shape;708;p42"/>
          <p:cNvSpPr/>
          <p:nvPr/>
        </p:nvSpPr>
        <p:spPr>
          <a:xfrm>
            <a:off x="8490051" y="3360683"/>
            <a:ext cx="62416" cy="75863"/>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9" name="Google Shape;709;p42"/>
          <p:cNvSpPr/>
          <p:nvPr/>
        </p:nvSpPr>
        <p:spPr>
          <a:xfrm>
            <a:off x="8147290" y="3360683"/>
            <a:ext cx="62416" cy="75863"/>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0" name="Google Shape;710;p42"/>
          <p:cNvSpPr/>
          <p:nvPr/>
        </p:nvSpPr>
        <p:spPr>
          <a:xfrm>
            <a:off x="7804531" y="3360683"/>
            <a:ext cx="62416" cy="75863"/>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1" name="Google Shape;711;p42"/>
          <p:cNvSpPr/>
          <p:nvPr/>
        </p:nvSpPr>
        <p:spPr>
          <a:xfrm>
            <a:off x="7461769" y="3360683"/>
            <a:ext cx="62416" cy="75863"/>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2" name="Google Shape;712;p42"/>
          <p:cNvSpPr/>
          <p:nvPr/>
        </p:nvSpPr>
        <p:spPr>
          <a:xfrm>
            <a:off x="7294392" y="3528018"/>
            <a:ext cx="62416" cy="75863"/>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3" name="Google Shape;713;p42"/>
          <p:cNvSpPr/>
          <p:nvPr/>
        </p:nvSpPr>
        <p:spPr>
          <a:xfrm>
            <a:off x="7637152" y="3528018"/>
            <a:ext cx="62416" cy="75863"/>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4" name="Google Shape;714;p42"/>
          <p:cNvSpPr/>
          <p:nvPr/>
        </p:nvSpPr>
        <p:spPr>
          <a:xfrm>
            <a:off x="7979912" y="3528018"/>
            <a:ext cx="62416" cy="75863"/>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5" name="Google Shape;715;p42"/>
          <p:cNvSpPr/>
          <p:nvPr/>
        </p:nvSpPr>
        <p:spPr>
          <a:xfrm>
            <a:off x="8322673" y="3528018"/>
            <a:ext cx="62416" cy="75863"/>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6" name="Google Shape;716;p42"/>
          <p:cNvSpPr/>
          <p:nvPr/>
        </p:nvSpPr>
        <p:spPr>
          <a:xfrm>
            <a:off x="8665433" y="3528018"/>
            <a:ext cx="62416" cy="75863"/>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7" name="Google Shape;717;p42"/>
          <p:cNvSpPr/>
          <p:nvPr/>
        </p:nvSpPr>
        <p:spPr>
          <a:xfrm>
            <a:off x="9008201" y="3528018"/>
            <a:ext cx="62446" cy="75863"/>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8" name="Google Shape;718;p42"/>
          <p:cNvSpPr/>
          <p:nvPr/>
        </p:nvSpPr>
        <p:spPr>
          <a:xfrm>
            <a:off x="8832811" y="3695353"/>
            <a:ext cx="62416" cy="75863"/>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9" name="Google Shape;719;p42"/>
          <p:cNvSpPr/>
          <p:nvPr/>
        </p:nvSpPr>
        <p:spPr>
          <a:xfrm>
            <a:off x="8490051" y="3695353"/>
            <a:ext cx="62416" cy="75863"/>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0" name="Google Shape;720;p42"/>
          <p:cNvSpPr/>
          <p:nvPr/>
        </p:nvSpPr>
        <p:spPr>
          <a:xfrm>
            <a:off x="8147290" y="3695353"/>
            <a:ext cx="62416" cy="75863"/>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1" name="Google Shape;721;p42"/>
          <p:cNvSpPr/>
          <p:nvPr/>
        </p:nvSpPr>
        <p:spPr>
          <a:xfrm>
            <a:off x="7804531" y="3695353"/>
            <a:ext cx="62416" cy="75863"/>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2" name="Google Shape;722;p42"/>
          <p:cNvSpPr/>
          <p:nvPr/>
        </p:nvSpPr>
        <p:spPr>
          <a:xfrm>
            <a:off x="7461769" y="3695353"/>
            <a:ext cx="62416" cy="75863"/>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3" name="Google Shape;723;p42"/>
          <p:cNvSpPr/>
          <p:nvPr/>
        </p:nvSpPr>
        <p:spPr>
          <a:xfrm>
            <a:off x="7294392" y="3862688"/>
            <a:ext cx="62416" cy="75863"/>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4" name="Google Shape;724;p42"/>
          <p:cNvSpPr/>
          <p:nvPr/>
        </p:nvSpPr>
        <p:spPr>
          <a:xfrm>
            <a:off x="7637152" y="3862688"/>
            <a:ext cx="62416" cy="75863"/>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5" name="Google Shape;725;p42"/>
          <p:cNvSpPr/>
          <p:nvPr/>
        </p:nvSpPr>
        <p:spPr>
          <a:xfrm>
            <a:off x="7979912" y="3862688"/>
            <a:ext cx="62416" cy="75863"/>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6" name="Google Shape;726;p42"/>
          <p:cNvSpPr/>
          <p:nvPr/>
        </p:nvSpPr>
        <p:spPr>
          <a:xfrm>
            <a:off x="8322673" y="3862688"/>
            <a:ext cx="62416" cy="75863"/>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7" name="Google Shape;727;p42"/>
          <p:cNvSpPr/>
          <p:nvPr/>
        </p:nvSpPr>
        <p:spPr>
          <a:xfrm>
            <a:off x="8665433" y="3862688"/>
            <a:ext cx="62416" cy="75863"/>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8" name="Google Shape;728;p42"/>
          <p:cNvSpPr/>
          <p:nvPr/>
        </p:nvSpPr>
        <p:spPr>
          <a:xfrm>
            <a:off x="9008201" y="3862688"/>
            <a:ext cx="62446" cy="75863"/>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9" name="Google Shape;729;p42"/>
          <p:cNvSpPr/>
          <p:nvPr/>
        </p:nvSpPr>
        <p:spPr>
          <a:xfrm>
            <a:off x="8832811" y="4030034"/>
            <a:ext cx="62416" cy="75907"/>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0" name="Google Shape;730;p42"/>
          <p:cNvSpPr/>
          <p:nvPr/>
        </p:nvSpPr>
        <p:spPr>
          <a:xfrm>
            <a:off x="8490051" y="4030034"/>
            <a:ext cx="62416" cy="75907"/>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1" name="Google Shape;731;p42"/>
          <p:cNvSpPr/>
          <p:nvPr/>
        </p:nvSpPr>
        <p:spPr>
          <a:xfrm>
            <a:off x="8147290" y="4030034"/>
            <a:ext cx="62416" cy="75907"/>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2" name="Google Shape;732;p42"/>
          <p:cNvSpPr/>
          <p:nvPr/>
        </p:nvSpPr>
        <p:spPr>
          <a:xfrm>
            <a:off x="7804531" y="4030034"/>
            <a:ext cx="62416" cy="75907"/>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3" name="Google Shape;733;p42"/>
          <p:cNvSpPr/>
          <p:nvPr/>
        </p:nvSpPr>
        <p:spPr>
          <a:xfrm>
            <a:off x="7461769" y="4030034"/>
            <a:ext cx="62416" cy="75907"/>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4" name="Google Shape;734;p42"/>
          <p:cNvSpPr/>
          <p:nvPr/>
        </p:nvSpPr>
        <p:spPr>
          <a:xfrm>
            <a:off x="7294392" y="4197424"/>
            <a:ext cx="62416" cy="75863"/>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5" name="Google Shape;735;p42"/>
          <p:cNvSpPr/>
          <p:nvPr/>
        </p:nvSpPr>
        <p:spPr>
          <a:xfrm>
            <a:off x="7637152" y="4197424"/>
            <a:ext cx="62416" cy="75863"/>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6" name="Google Shape;736;p42"/>
          <p:cNvSpPr/>
          <p:nvPr/>
        </p:nvSpPr>
        <p:spPr>
          <a:xfrm>
            <a:off x="7979912" y="4197424"/>
            <a:ext cx="62416" cy="75863"/>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7" name="Google Shape;737;p42"/>
          <p:cNvSpPr/>
          <p:nvPr/>
        </p:nvSpPr>
        <p:spPr>
          <a:xfrm>
            <a:off x="8322673" y="4197424"/>
            <a:ext cx="62416" cy="75863"/>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8" name="Google Shape;738;p42"/>
          <p:cNvSpPr/>
          <p:nvPr/>
        </p:nvSpPr>
        <p:spPr>
          <a:xfrm>
            <a:off x="8665433" y="4197424"/>
            <a:ext cx="62416" cy="75863"/>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9" name="Google Shape;739;p42"/>
          <p:cNvSpPr/>
          <p:nvPr/>
        </p:nvSpPr>
        <p:spPr>
          <a:xfrm>
            <a:off x="9008201" y="4197424"/>
            <a:ext cx="62446" cy="75863"/>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0" name="Google Shape;740;p42"/>
          <p:cNvSpPr/>
          <p:nvPr/>
        </p:nvSpPr>
        <p:spPr>
          <a:xfrm>
            <a:off x="8832811" y="4364759"/>
            <a:ext cx="62416" cy="75863"/>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1" name="Google Shape;741;p42"/>
          <p:cNvSpPr/>
          <p:nvPr/>
        </p:nvSpPr>
        <p:spPr>
          <a:xfrm>
            <a:off x="8490051" y="4364759"/>
            <a:ext cx="62416" cy="75863"/>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2" name="Google Shape;742;p42"/>
          <p:cNvSpPr/>
          <p:nvPr/>
        </p:nvSpPr>
        <p:spPr>
          <a:xfrm>
            <a:off x="8147290" y="4364759"/>
            <a:ext cx="62416" cy="75863"/>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3" name="Google Shape;743;p42"/>
          <p:cNvSpPr/>
          <p:nvPr/>
        </p:nvSpPr>
        <p:spPr>
          <a:xfrm>
            <a:off x="7804531" y="4364759"/>
            <a:ext cx="62416" cy="75863"/>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4" name="Google Shape;744;p42"/>
          <p:cNvSpPr/>
          <p:nvPr/>
        </p:nvSpPr>
        <p:spPr>
          <a:xfrm>
            <a:off x="7461769" y="4364759"/>
            <a:ext cx="62416" cy="75863"/>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5" name="Google Shape;745;p42"/>
          <p:cNvSpPr/>
          <p:nvPr/>
        </p:nvSpPr>
        <p:spPr>
          <a:xfrm>
            <a:off x="7294392" y="4532093"/>
            <a:ext cx="62416" cy="75863"/>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6" name="Google Shape;746;p42"/>
          <p:cNvSpPr/>
          <p:nvPr/>
        </p:nvSpPr>
        <p:spPr>
          <a:xfrm>
            <a:off x="7637152" y="4532093"/>
            <a:ext cx="62416" cy="75863"/>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7" name="Google Shape;747;p42"/>
          <p:cNvSpPr/>
          <p:nvPr/>
        </p:nvSpPr>
        <p:spPr>
          <a:xfrm>
            <a:off x="7979912" y="4532093"/>
            <a:ext cx="62416" cy="75863"/>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8" name="Google Shape;748;p42"/>
          <p:cNvSpPr/>
          <p:nvPr/>
        </p:nvSpPr>
        <p:spPr>
          <a:xfrm>
            <a:off x="8322673" y="4532093"/>
            <a:ext cx="62416" cy="75863"/>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9" name="Google Shape;749;p42"/>
          <p:cNvSpPr/>
          <p:nvPr/>
        </p:nvSpPr>
        <p:spPr>
          <a:xfrm>
            <a:off x="8665433" y="4532093"/>
            <a:ext cx="62416" cy="75863"/>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0" name="Google Shape;750;p42"/>
          <p:cNvSpPr/>
          <p:nvPr/>
        </p:nvSpPr>
        <p:spPr>
          <a:xfrm>
            <a:off x="9008201" y="4532093"/>
            <a:ext cx="62446" cy="75863"/>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1" name="Google Shape;751;p42"/>
          <p:cNvSpPr/>
          <p:nvPr/>
        </p:nvSpPr>
        <p:spPr>
          <a:xfrm>
            <a:off x="8832811" y="4699428"/>
            <a:ext cx="62416" cy="75863"/>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2" name="Google Shape;752;p42"/>
          <p:cNvSpPr/>
          <p:nvPr/>
        </p:nvSpPr>
        <p:spPr>
          <a:xfrm>
            <a:off x="8490051" y="4699428"/>
            <a:ext cx="62416" cy="75863"/>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3" name="Google Shape;753;p42"/>
          <p:cNvSpPr/>
          <p:nvPr/>
        </p:nvSpPr>
        <p:spPr>
          <a:xfrm>
            <a:off x="8147290" y="4699428"/>
            <a:ext cx="62416" cy="75863"/>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4" name="Google Shape;754;p42"/>
          <p:cNvSpPr/>
          <p:nvPr/>
        </p:nvSpPr>
        <p:spPr>
          <a:xfrm>
            <a:off x="7804531" y="4699428"/>
            <a:ext cx="62416" cy="75863"/>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5" name="Google Shape;755;p42"/>
          <p:cNvSpPr/>
          <p:nvPr/>
        </p:nvSpPr>
        <p:spPr>
          <a:xfrm>
            <a:off x="7461769" y="4699428"/>
            <a:ext cx="62416" cy="75863"/>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6" name="Google Shape;756;p42"/>
          <p:cNvSpPr/>
          <p:nvPr/>
        </p:nvSpPr>
        <p:spPr>
          <a:xfrm>
            <a:off x="7294392" y="4866774"/>
            <a:ext cx="62416" cy="75907"/>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7" name="Google Shape;757;p42"/>
          <p:cNvSpPr/>
          <p:nvPr/>
        </p:nvSpPr>
        <p:spPr>
          <a:xfrm>
            <a:off x="7637152" y="4866774"/>
            <a:ext cx="62416" cy="75907"/>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8" name="Google Shape;758;p42"/>
          <p:cNvSpPr/>
          <p:nvPr/>
        </p:nvSpPr>
        <p:spPr>
          <a:xfrm>
            <a:off x="7979912" y="4866774"/>
            <a:ext cx="62416" cy="75907"/>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9" name="Google Shape;759;p42"/>
          <p:cNvSpPr/>
          <p:nvPr/>
        </p:nvSpPr>
        <p:spPr>
          <a:xfrm>
            <a:off x="8322673" y="4866774"/>
            <a:ext cx="62416" cy="75907"/>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0" name="Google Shape;760;p42"/>
          <p:cNvSpPr/>
          <p:nvPr/>
        </p:nvSpPr>
        <p:spPr>
          <a:xfrm>
            <a:off x="8665433" y="4866774"/>
            <a:ext cx="62416" cy="75907"/>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1" name="Google Shape;761;p42"/>
          <p:cNvSpPr/>
          <p:nvPr/>
        </p:nvSpPr>
        <p:spPr>
          <a:xfrm>
            <a:off x="9008200" y="4866774"/>
            <a:ext cx="62448" cy="75907"/>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2" name="Google Shape;762;p42"/>
          <p:cNvSpPr/>
          <p:nvPr/>
        </p:nvSpPr>
        <p:spPr>
          <a:xfrm>
            <a:off x="8832811" y="5034169"/>
            <a:ext cx="62416" cy="75863"/>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3" name="Google Shape;763;p42"/>
          <p:cNvSpPr/>
          <p:nvPr/>
        </p:nvSpPr>
        <p:spPr>
          <a:xfrm>
            <a:off x="8490051" y="5034169"/>
            <a:ext cx="62416" cy="75863"/>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4" name="Google Shape;764;p42"/>
          <p:cNvSpPr/>
          <p:nvPr/>
        </p:nvSpPr>
        <p:spPr>
          <a:xfrm>
            <a:off x="8147290" y="5034169"/>
            <a:ext cx="62416" cy="75863"/>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5" name="Google Shape;765;p42"/>
          <p:cNvSpPr/>
          <p:nvPr/>
        </p:nvSpPr>
        <p:spPr>
          <a:xfrm>
            <a:off x="7804531" y="5034169"/>
            <a:ext cx="62416" cy="75863"/>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6" name="Google Shape;766;p42"/>
          <p:cNvSpPr/>
          <p:nvPr/>
        </p:nvSpPr>
        <p:spPr>
          <a:xfrm>
            <a:off x="7461769" y="5034169"/>
            <a:ext cx="62416" cy="75863"/>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7" name="Google Shape;767;p42"/>
          <p:cNvSpPr/>
          <p:nvPr/>
        </p:nvSpPr>
        <p:spPr>
          <a:xfrm>
            <a:off x="7294392" y="2189339"/>
            <a:ext cx="62416" cy="75863"/>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8" name="Google Shape;768;p42"/>
          <p:cNvSpPr/>
          <p:nvPr/>
        </p:nvSpPr>
        <p:spPr>
          <a:xfrm>
            <a:off x="7637152" y="2189339"/>
            <a:ext cx="62416" cy="75863"/>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9" name="Google Shape;769;p42"/>
          <p:cNvSpPr/>
          <p:nvPr/>
        </p:nvSpPr>
        <p:spPr>
          <a:xfrm>
            <a:off x="7979912" y="2189339"/>
            <a:ext cx="62416" cy="75863"/>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0" name="Google Shape;770;p42"/>
          <p:cNvSpPr/>
          <p:nvPr/>
        </p:nvSpPr>
        <p:spPr>
          <a:xfrm>
            <a:off x="8322673" y="2189339"/>
            <a:ext cx="62416" cy="75863"/>
          </a:xfrm>
          <a:custGeom>
            <a:avLst/>
            <a:gdLst/>
            <a:ahLst/>
            <a:cxnLst/>
            <a:rect l="l" t="t" r="r" b="b"/>
            <a:pathLst>
              <a:path w="184213" h="160496" extrusionOk="0">
                <a:moveTo>
                  <a:pt x="184213"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1" name="Google Shape;771;p42"/>
          <p:cNvSpPr/>
          <p:nvPr/>
        </p:nvSpPr>
        <p:spPr>
          <a:xfrm>
            <a:off x="8665433" y="2189339"/>
            <a:ext cx="62416" cy="75863"/>
          </a:xfrm>
          <a:custGeom>
            <a:avLst/>
            <a:gdLst/>
            <a:ahLst/>
            <a:cxnLst/>
            <a:rect l="l" t="t" r="r" b="b"/>
            <a:pathLst>
              <a:path w="184213" h="160496" extrusionOk="0">
                <a:moveTo>
                  <a:pt x="184213"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2" name="Google Shape;772;p42"/>
          <p:cNvSpPr/>
          <p:nvPr/>
        </p:nvSpPr>
        <p:spPr>
          <a:xfrm>
            <a:off x="9008201" y="2189339"/>
            <a:ext cx="62446" cy="75863"/>
          </a:xfrm>
          <a:custGeom>
            <a:avLst/>
            <a:gdLst/>
            <a:ahLst/>
            <a:cxnLst/>
            <a:rect l="l" t="t" r="r" b="b"/>
            <a:pathLst>
              <a:path w="184308" h="160496" extrusionOk="0">
                <a:moveTo>
                  <a:pt x="184309"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3" name="Google Shape;773;p42"/>
          <p:cNvSpPr/>
          <p:nvPr/>
        </p:nvSpPr>
        <p:spPr>
          <a:xfrm>
            <a:off x="8832811" y="2356674"/>
            <a:ext cx="62416" cy="75863"/>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4" name="Google Shape;774;p42"/>
          <p:cNvSpPr/>
          <p:nvPr/>
        </p:nvSpPr>
        <p:spPr>
          <a:xfrm>
            <a:off x="8490051" y="2356674"/>
            <a:ext cx="62416" cy="75863"/>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5" name="Google Shape;775;p42"/>
          <p:cNvSpPr/>
          <p:nvPr/>
        </p:nvSpPr>
        <p:spPr>
          <a:xfrm>
            <a:off x="8147290" y="2356674"/>
            <a:ext cx="62416" cy="75863"/>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6" name="Google Shape;776;p42"/>
          <p:cNvSpPr/>
          <p:nvPr/>
        </p:nvSpPr>
        <p:spPr>
          <a:xfrm>
            <a:off x="7804531" y="2356674"/>
            <a:ext cx="62416" cy="75863"/>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7" name="Google Shape;777;p42"/>
          <p:cNvSpPr/>
          <p:nvPr/>
        </p:nvSpPr>
        <p:spPr>
          <a:xfrm>
            <a:off x="7461769" y="2356674"/>
            <a:ext cx="62416" cy="75863"/>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8" name="Google Shape;778;p42"/>
          <p:cNvSpPr/>
          <p:nvPr/>
        </p:nvSpPr>
        <p:spPr>
          <a:xfrm>
            <a:off x="8832811" y="2022005"/>
            <a:ext cx="62416" cy="75863"/>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9" name="Google Shape;779;p42"/>
          <p:cNvSpPr/>
          <p:nvPr/>
        </p:nvSpPr>
        <p:spPr>
          <a:xfrm>
            <a:off x="8490051" y="2022005"/>
            <a:ext cx="62416" cy="75863"/>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0" name="Google Shape;780;p42"/>
          <p:cNvSpPr/>
          <p:nvPr/>
        </p:nvSpPr>
        <p:spPr>
          <a:xfrm>
            <a:off x="8147290" y="2022005"/>
            <a:ext cx="62416" cy="75863"/>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1" name="Google Shape;781;p42"/>
          <p:cNvSpPr/>
          <p:nvPr/>
        </p:nvSpPr>
        <p:spPr>
          <a:xfrm>
            <a:off x="7804531" y="2022005"/>
            <a:ext cx="62416" cy="75863"/>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2" name="Google Shape;782;p42"/>
          <p:cNvSpPr/>
          <p:nvPr/>
        </p:nvSpPr>
        <p:spPr>
          <a:xfrm>
            <a:off x="7461769" y="2022005"/>
            <a:ext cx="62416" cy="75863"/>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3" name="Google Shape;783;p42"/>
          <p:cNvSpPr txBox="1">
            <a:spLocks noGrp="1"/>
          </p:cNvSpPr>
          <p:nvPr>
            <p:ph type="ftr" idx="11"/>
          </p:nvPr>
        </p:nvSpPr>
        <p:spPr>
          <a:xfrm>
            <a:off x="466474" y="4667807"/>
            <a:ext cx="2895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84" name="Google Shape;784;p42"/>
          <p:cNvSpPr txBox="1">
            <a:spLocks noGrp="1"/>
          </p:cNvSpPr>
          <p:nvPr>
            <p:ph type="body" idx="1"/>
          </p:nvPr>
        </p:nvSpPr>
        <p:spPr>
          <a:xfrm>
            <a:off x="463356" y="411510"/>
            <a:ext cx="1958158" cy="844126"/>
          </a:xfrm>
          <a:prstGeom prst="rect">
            <a:avLst/>
          </a:prstGeom>
          <a:noFill/>
          <a:ln>
            <a:noFill/>
          </a:ln>
        </p:spPr>
        <p:txBody>
          <a:bodyPr spcFirstLastPara="1" wrap="square" lIns="0" tIns="45700" rIns="0" bIns="45700" anchor="b" anchorCtr="0">
            <a:noAutofit/>
          </a:bodyPr>
          <a:lstStyle>
            <a:lvl1pPr marL="457200" lvl="0" indent="-228600" algn="l">
              <a:lnSpc>
                <a:spcPct val="90000"/>
              </a:lnSpc>
              <a:spcBef>
                <a:spcPts val="500"/>
              </a:spcBef>
              <a:spcAft>
                <a:spcPts val="0"/>
              </a:spcAft>
              <a:buClr>
                <a:schemeClr val="dk1"/>
              </a:buClr>
              <a:buSzPts val="2600"/>
              <a:buNone/>
              <a:defRPr sz="2600" b="1">
                <a:latin typeface="Quattrocento Sans"/>
                <a:ea typeface="Quattrocento Sans"/>
                <a:cs typeface="Quattrocento Sans"/>
                <a:sym typeface="Quattrocento Sans"/>
              </a:defRPr>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400"/>
              </a:spcBef>
              <a:spcAft>
                <a:spcPts val="0"/>
              </a:spcAft>
              <a:buClr>
                <a:schemeClr val="dk1"/>
              </a:buClr>
              <a:buSzPts val="1800"/>
              <a:buNone/>
              <a:defRPr sz="1800" b="1"/>
            </a:lvl3pPr>
            <a:lvl4pPr marL="1828800" lvl="3" indent="-228600" algn="l">
              <a:lnSpc>
                <a:spcPct val="100000"/>
              </a:lnSpc>
              <a:spcBef>
                <a:spcPts val="300"/>
              </a:spcBef>
              <a:spcAft>
                <a:spcPts val="0"/>
              </a:spcAft>
              <a:buClr>
                <a:schemeClr val="dk1"/>
              </a:buClr>
              <a:buSzPts val="1600"/>
              <a:buNone/>
              <a:defRPr sz="1600" b="1"/>
            </a:lvl4pPr>
            <a:lvl5pPr marL="2286000" lvl="4" indent="-228600" algn="l">
              <a:lnSpc>
                <a:spcPct val="100000"/>
              </a:lnSpc>
              <a:spcBef>
                <a:spcPts val="300"/>
              </a:spcBef>
              <a:spcAft>
                <a:spcPts val="0"/>
              </a:spcAft>
              <a:buClr>
                <a:schemeClr val="dk1"/>
              </a:buClr>
              <a:buSzPts val="1600"/>
              <a:buNone/>
              <a:defRPr sz="1600" b="1"/>
            </a:lvl5pPr>
            <a:lvl6pPr marL="2743200" lvl="5" indent="-228600" algn="l">
              <a:lnSpc>
                <a:spcPct val="100000"/>
              </a:lnSpc>
              <a:spcBef>
                <a:spcPts val="300"/>
              </a:spcBef>
              <a:spcAft>
                <a:spcPts val="0"/>
              </a:spcAft>
              <a:buClr>
                <a:schemeClr val="dk1"/>
              </a:buClr>
              <a:buSzPts val="1600"/>
              <a:buNone/>
              <a:defRPr sz="1600" b="1"/>
            </a:lvl6pPr>
            <a:lvl7pPr marL="3200400" lvl="6" indent="-228600" algn="l">
              <a:lnSpc>
                <a:spcPct val="100000"/>
              </a:lnSpc>
              <a:spcBef>
                <a:spcPts val="300"/>
              </a:spcBef>
              <a:spcAft>
                <a:spcPts val="0"/>
              </a:spcAft>
              <a:buClr>
                <a:schemeClr val="dk1"/>
              </a:buClr>
              <a:buSzPts val="1600"/>
              <a:buNone/>
              <a:defRPr sz="1600" b="1"/>
            </a:lvl7pPr>
            <a:lvl8pPr marL="3657600" lvl="7" indent="-228600" algn="l">
              <a:lnSpc>
                <a:spcPct val="100000"/>
              </a:lnSpc>
              <a:spcBef>
                <a:spcPts val="300"/>
              </a:spcBef>
              <a:spcAft>
                <a:spcPts val="0"/>
              </a:spcAft>
              <a:buClr>
                <a:schemeClr val="dk1"/>
              </a:buClr>
              <a:buSzPts val="1600"/>
              <a:buNone/>
              <a:defRPr sz="1600" b="1"/>
            </a:lvl8pPr>
            <a:lvl9pPr marL="4114800" lvl="8" indent="-228600" algn="l">
              <a:lnSpc>
                <a:spcPct val="100000"/>
              </a:lnSpc>
              <a:spcBef>
                <a:spcPts val="300"/>
              </a:spcBef>
              <a:spcAft>
                <a:spcPts val="0"/>
              </a:spcAft>
              <a:buClr>
                <a:schemeClr val="dk1"/>
              </a:buClr>
              <a:buSzPts val="1600"/>
              <a:buNone/>
              <a:defRPr sz="1600" b="1"/>
            </a:lvl9pPr>
          </a:lstStyle>
          <a:p>
            <a:endParaRPr/>
          </a:p>
        </p:txBody>
      </p:sp>
      <p:sp>
        <p:nvSpPr>
          <p:cNvPr id="785" name="Google Shape;785;p42"/>
          <p:cNvSpPr txBox="1">
            <a:spLocks noGrp="1"/>
          </p:cNvSpPr>
          <p:nvPr>
            <p:ph type="body" idx="2"/>
          </p:nvPr>
        </p:nvSpPr>
        <p:spPr>
          <a:xfrm>
            <a:off x="466474" y="1415094"/>
            <a:ext cx="1958158" cy="2884847"/>
          </a:xfrm>
          <a:prstGeom prst="rect">
            <a:avLst/>
          </a:prstGeom>
          <a:noFill/>
          <a:ln>
            <a:noFill/>
          </a:ln>
        </p:spPr>
        <p:txBody>
          <a:bodyPr spcFirstLastPara="1" wrap="square" lIns="0" tIns="45700" rIns="0" bIns="45700" anchor="t" anchorCtr="0">
            <a:noAutofit/>
          </a:bodyPr>
          <a:lstStyle>
            <a:lvl1pPr marL="457200" lvl="0" indent="-228600" algn="l">
              <a:lnSpc>
                <a:spcPct val="120000"/>
              </a:lnSpc>
              <a:spcBef>
                <a:spcPts val="0"/>
              </a:spcBef>
              <a:spcAft>
                <a:spcPts val="0"/>
              </a:spcAft>
              <a:buClr>
                <a:schemeClr val="dk1"/>
              </a:buClr>
              <a:buSzPts val="1200"/>
              <a:buFont typeface="Quattrocento Sans"/>
              <a:buNone/>
              <a:defRPr sz="1200">
                <a:latin typeface="Quattrocento Sans"/>
                <a:ea typeface="Quattrocento Sans"/>
                <a:cs typeface="Quattrocento Sans"/>
                <a:sym typeface="Quattrocento Sans"/>
              </a:defRPr>
            </a:lvl1pPr>
            <a:lvl2pPr marL="914400" lvl="1" indent="-228600" algn="l">
              <a:lnSpc>
                <a:spcPct val="120000"/>
              </a:lnSpc>
              <a:spcBef>
                <a:spcPts val="0"/>
              </a:spcBef>
              <a:spcAft>
                <a:spcPts val="0"/>
              </a:spcAft>
              <a:buClr>
                <a:schemeClr val="dk1"/>
              </a:buClr>
              <a:buSzPts val="1100"/>
              <a:buFont typeface="Quattrocento Sans"/>
              <a:buNone/>
              <a:defRPr sz="1100">
                <a:latin typeface="Quattrocento Sans"/>
                <a:ea typeface="Quattrocento Sans"/>
                <a:cs typeface="Quattrocento Sans"/>
                <a:sym typeface="Quattrocento Sans"/>
              </a:defRPr>
            </a:lvl2pPr>
            <a:lvl3pPr marL="1371600" lvl="2"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3pPr>
            <a:lvl4pPr marL="1828800" lvl="3"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4pPr>
            <a:lvl5pPr marL="2286000" lvl="4"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5pPr>
            <a:lvl6pPr marL="2743200" lvl="5" indent="-330200" algn="l">
              <a:lnSpc>
                <a:spcPct val="100000"/>
              </a:lnSpc>
              <a:spcBef>
                <a:spcPts val="300"/>
              </a:spcBef>
              <a:spcAft>
                <a:spcPts val="0"/>
              </a:spcAft>
              <a:buClr>
                <a:schemeClr val="dk1"/>
              </a:buClr>
              <a:buSzPts val="1600"/>
              <a:buChar char="•"/>
              <a:defRPr sz="1600"/>
            </a:lvl6pPr>
            <a:lvl7pPr marL="3200400" lvl="6" indent="-330200" algn="l">
              <a:lnSpc>
                <a:spcPct val="100000"/>
              </a:lnSpc>
              <a:spcBef>
                <a:spcPts val="300"/>
              </a:spcBef>
              <a:spcAft>
                <a:spcPts val="0"/>
              </a:spcAft>
              <a:buClr>
                <a:schemeClr val="dk1"/>
              </a:buClr>
              <a:buSzPts val="1600"/>
              <a:buChar char="•"/>
              <a:defRPr sz="1600"/>
            </a:lvl7pPr>
            <a:lvl8pPr marL="3657600" lvl="7" indent="-330200" algn="l">
              <a:lnSpc>
                <a:spcPct val="100000"/>
              </a:lnSpc>
              <a:spcBef>
                <a:spcPts val="300"/>
              </a:spcBef>
              <a:spcAft>
                <a:spcPts val="0"/>
              </a:spcAft>
              <a:buClr>
                <a:schemeClr val="dk1"/>
              </a:buClr>
              <a:buSzPts val="1600"/>
              <a:buChar char="•"/>
              <a:defRPr sz="1600"/>
            </a:lvl8pPr>
            <a:lvl9pPr marL="4114800" lvl="8" indent="-330200" algn="l">
              <a:lnSpc>
                <a:spcPct val="100000"/>
              </a:lnSpc>
              <a:spcBef>
                <a:spcPts val="300"/>
              </a:spcBef>
              <a:spcAft>
                <a:spcPts val="0"/>
              </a:spcAft>
              <a:buClr>
                <a:schemeClr val="dk1"/>
              </a:buClr>
              <a:buSzPts val="1600"/>
              <a:buChar char="•"/>
              <a:defRPr sz="1600"/>
            </a:lvl9pPr>
          </a:lstStyle>
          <a:p>
            <a:endParaRPr/>
          </a:p>
        </p:txBody>
      </p:sp>
      <p:sp>
        <p:nvSpPr>
          <p:cNvPr id="786" name="Google Shape;786;p42"/>
          <p:cNvSpPr txBox="1">
            <a:spLocks noGrp="1"/>
          </p:cNvSpPr>
          <p:nvPr>
            <p:ph type="body" idx="3"/>
          </p:nvPr>
        </p:nvSpPr>
        <p:spPr>
          <a:xfrm>
            <a:off x="2702905" y="411510"/>
            <a:ext cx="1958158" cy="844126"/>
          </a:xfrm>
          <a:prstGeom prst="rect">
            <a:avLst/>
          </a:prstGeom>
          <a:noFill/>
          <a:ln>
            <a:noFill/>
          </a:ln>
        </p:spPr>
        <p:txBody>
          <a:bodyPr spcFirstLastPara="1" wrap="square" lIns="0" tIns="45700" rIns="0" bIns="45700" anchor="b" anchorCtr="0">
            <a:noAutofit/>
          </a:bodyPr>
          <a:lstStyle>
            <a:lvl1pPr marL="457200" lvl="0" indent="-228600" algn="l">
              <a:lnSpc>
                <a:spcPct val="90000"/>
              </a:lnSpc>
              <a:spcBef>
                <a:spcPts val="500"/>
              </a:spcBef>
              <a:spcAft>
                <a:spcPts val="0"/>
              </a:spcAft>
              <a:buClr>
                <a:schemeClr val="dk1"/>
              </a:buClr>
              <a:buSzPts val="2600"/>
              <a:buNone/>
              <a:defRPr sz="2600" b="1">
                <a:latin typeface="Quattrocento Sans"/>
                <a:ea typeface="Quattrocento Sans"/>
                <a:cs typeface="Quattrocento Sans"/>
                <a:sym typeface="Quattrocento Sans"/>
              </a:defRPr>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400"/>
              </a:spcBef>
              <a:spcAft>
                <a:spcPts val="0"/>
              </a:spcAft>
              <a:buClr>
                <a:schemeClr val="dk1"/>
              </a:buClr>
              <a:buSzPts val="1800"/>
              <a:buNone/>
              <a:defRPr sz="1800" b="1"/>
            </a:lvl3pPr>
            <a:lvl4pPr marL="1828800" lvl="3" indent="-228600" algn="l">
              <a:lnSpc>
                <a:spcPct val="100000"/>
              </a:lnSpc>
              <a:spcBef>
                <a:spcPts val="300"/>
              </a:spcBef>
              <a:spcAft>
                <a:spcPts val="0"/>
              </a:spcAft>
              <a:buClr>
                <a:schemeClr val="dk1"/>
              </a:buClr>
              <a:buSzPts val="1600"/>
              <a:buNone/>
              <a:defRPr sz="1600" b="1"/>
            </a:lvl4pPr>
            <a:lvl5pPr marL="2286000" lvl="4" indent="-228600" algn="l">
              <a:lnSpc>
                <a:spcPct val="100000"/>
              </a:lnSpc>
              <a:spcBef>
                <a:spcPts val="300"/>
              </a:spcBef>
              <a:spcAft>
                <a:spcPts val="0"/>
              </a:spcAft>
              <a:buClr>
                <a:schemeClr val="dk1"/>
              </a:buClr>
              <a:buSzPts val="1600"/>
              <a:buNone/>
              <a:defRPr sz="1600" b="1"/>
            </a:lvl5pPr>
            <a:lvl6pPr marL="2743200" lvl="5" indent="-228600" algn="l">
              <a:lnSpc>
                <a:spcPct val="100000"/>
              </a:lnSpc>
              <a:spcBef>
                <a:spcPts val="300"/>
              </a:spcBef>
              <a:spcAft>
                <a:spcPts val="0"/>
              </a:spcAft>
              <a:buClr>
                <a:schemeClr val="dk1"/>
              </a:buClr>
              <a:buSzPts val="1600"/>
              <a:buNone/>
              <a:defRPr sz="1600" b="1"/>
            </a:lvl6pPr>
            <a:lvl7pPr marL="3200400" lvl="6" indent="-228600" algn="l">
              <a:lnSpc>
                <a:spcPct val="100000"/>
              </a:lnSpc>
              <a:spcBef>
                <a:spcPts val="300"/>
              </a:spcBef>
              <a:spcAft>
                <a:spcPts val="0"/>
              </a:spcAft>
              <a:buClr>
                <a:schemeClr val="dk1"/>
              </a:buClr>
              <a:buSzPts val="1600"/>
              <a:buNone/>
              <a:defRPr sz="1600" b="1"/>
            </a:lvl7pPr>
            <a:lvl8pPr marL="3657600" lvl="7" indent="-228600" algn="l">
              <a:lnSpc>
                <a:spcPct val="100000"/>
              </a:lnSpc>
              <a:spcBef>
                <a:spcPts val="300"/>
              </a:spcBef>
              <a:spcAft>
                <a:spcPts val="0"/>
              </a:spcAft>
              <a:buClr>
                <a:schemeClr val="dk1"/>
              </a:buClr>
              <a:buSzPts val="1600"/>
              <a:buNone/>
              <a:defRPr sz="1600" b="1"/>
            </a:lvl8pPr>
            <a:lvl9pPr marL="4114800" lvl="8" indent="-228600" algn="l">
              <a:lnSpc>
                <a:spcPct val="100000"/>
              </a:lnSpc>
              <a:spcBef>
                <a:spcPts val="300"/>
              </a:spcBef>
              <a:spcAft>
                <a:spcPts val="0"/>
              </a:spcAft>
              <a:buClr>
                <a:schemeClr val="dk1"/>
              </a:buClr>
              <a:buSzPts val="1600"/>
              <a:buNone/>
              <a:defRPr sz="1600" b="1"/>
            </a:lvl9pPr>
          </a:lstStyle>
          <a:p>
            <a:endParaRPr/>
          </a:p>
        </p:txBody>
      </p:sp>
      <p:sp>
        <p:nvSpPr>
          <p:cNvPr id="787" name="Google Shape;787;p42"/>
          <p:cNvSpPr txBox="1">
            <a:spLocks noGrp="1"/>
          </p:cNvSpPr>
          <p:nvPr>
            <p:ph type="body" idx="4"/>
          </p:nvPr>
        </p:nvSpPr>
        <p:spPr>
          <a:xfrm>
            <a:off x="2702905" y="1415094"/>
            <a:ext cx="1958158" cy="2884847"/>
          </a:xfrm>
          <a:prstGeom prst="rect">
            <a:avLst/>
          </a:prstGeom>
          <a:noFill/>
          <a:ln>
            <a:noFill/>
          </a:ln>
        </p:spPr>
        <p:txBody>
          <a:bodyPr spcFirstLastPara="1" wrap="square" lIns="0" tIns="45700" rIns="0" bIns="45700" anchor="t" anchorCtr="0">
            <a:noAutofit/>
          </a:bodyPr>
          <a:lstStyle>
            <a:lvl1pPr marL="457200" lvl="0" indent="-228600" algn="l">
              <a:lnSpc>
                <a:spcPct val="120000"/>
              </a:lnSpc>
              <a:spcBef>
                <a:spcPts val="0"/>
              </a:spcBef>
              <a:spcAft>
                <a:spcPts val="0"/>
              </a:spcAft>
              <a:buClr>
                <a:schemeClr val="dk1"/>
              </a:buClr>
              <a:buSzPts val="1200"/>
              <a:buFont typeface="Quattrocento Sans"/>
              <a:buNone/>
              <a:defRPr sz="1200">
                <a:latin typeface="Quattrocento Sans"/>
                <a:ea typeface="Quattrocento Sans"/>
                <a:cs typeface="Quattrocento Sans"/>
                <a:sym typeface="Quattrocento Sans"/>
              </a:defRPr>
            </a:lvl1pPr>
            <a:lvl2pPr marL="914400" lvl="1" indent="-228600" algn="l">
              <a:lnSpc>
                <a:spcPct val="120000"/>
              </a:lnSpc>
              <a:spcBef>
                <a:spcPts val="0"/>
              </a:spcBef>
              <a:spcAft>
                <a:spcPts val="0"/>
              </a:spcAft>
              <a:buClr>
                <a:schemeClr val="dk1"/>
              </a:buClr>
              <a:buSzPts val="1100"/>
              <a:buFont typeface="Quattrocento Sans"/>
              <a:buNone/>
              <a:defRPr sz="1100">
                <a:latin typeface="Quattrocento Sans"/>
                <a:ea typeface="Quattrocento Sans"/>
                <a:cs typeface="Quattrocento Sans"/>
                <a:sym typeface="Quattrocento Sans"/>
              </a:defRPr>
            </a:lvl2pPr>
            <a:lvl3pPr marL="1371600" lvl="2"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3pPr>
            <a:lvl4pPr marL="1828800" lvl="3"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4pPr>
            <a:lvl5pPr marL="2286000" lvl="4"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5pPr>
            <a:lvl6pPr marL="2743200" lvl="5" indent="-330200" algn="l">
              <a:lnSpc>
                <a:spcPct val="100000"/>
              </a:lnSpc>
              <a:spcBef>
                <a:spcPts val="300"/>
              </a:spcBef>
              <a:spcAft>
                <a:spcPts val="0"/>
              </a:spcAft>
              <a:buClr>
                <a:schemeClr val="dk1"/>
              </a:buClr>
              <a:buSzPts val="1600"/>
              <a:buChar char="•"/>
              <a:defRPr sz="1600"/>
            </a:lvl6pPr>
            <a:lvl7pPr marL="3200400" lvl="6" indent="-330200" algn="l">
              <a:lnSpc>
                <a:spcPct val="100000"/>
              </a:lnSpc>
              <a:spcBef>
                <a:spcPts val="300"/>
              </a:spcBef>
              <a:spcAft>
                <a:spcPts val="0"/>
              </a:spcAft>
              <a:buClr>
                <a:schemeClr val="dk1"/>
              </a:buClr>
              <a:buSzPts val="1600"/>
              <a:buChar char="•"/>
              <a:defRPr sz="1600"/>
            </a:lvl7pPr>
            <a:lvl8pPr marL="3657600" lvl="7" indent="-330200" algn="l">
              <a:lnSpc>
                <a:spcPct val="100000"/>
              </a:lnSpc>
              <a:spcBef>
                <a:spcPts val="300"/>
              </a:spcBef>
              <a:spcAft>
                <a:spcPts val="0"/>
              </a:spcAft>
              <a:buClr>
                <a:schemeClr val="dk1"/>
              </a:buClr>
              <a:buSzPts val="1600"/>
              <a:buChar char="•"/>
              <a:defRPr sz="1600"/>
            </a:lvl8pPr>
            <a:lvl9pPr marL="4114800" lvl="8" indent="-330200" algn="l">
              <a:lnSpc>
                <a:spcPct val="100000"/>
              </a:lnSpc>
              <a:spcBef>
                <a:spcPts val="300"/>
              </a:spcBef>
              <a:spcAft>
                <a:spcPts val="0"/>
              </a:spcAft>
              <a:buClr>
                <a:schemeClr val="dk1"/>
              </a:buClr>
              <a:buSzPts val="1600"/>
              <a:buChar char="•"/>
              <a:defRPr sz="1600"/>
            </a:lvl9pPr>
          </a:lstStyle>
          <a:p>
            <a:endParaRPr/>
          </a:p>
        </p:txBody>
      </p:sp>
      <p:sp>
        <p:nvSpPr>
          <p:cNvPr id="788" name="Google Shape;788;p42"/>
          <p:cNvSpPr txBox="1">
            <a:spLocks noGrp="1"/>
          </p:cNvSpPr>
          <p:nvPr>
            <p:ph type="body" idx="5"/>
          </p:nvPr>
        </p:nvSpPr>
        <p:spPr>
          <a:xfrm>
            <a:off x="4937003" y="411510"/>
            <a:ext cx="1958158" cy="844126"/>
          </a:xfrm>
          <a:prstGeom prst="rect">
            <a:avLst/>
          </a:prstGeom>
          <a:noFill/>
          <a:ln>
            <a:noFill/>
          </a:ln>
        </p:spPr>
        <p:txBody>
          <a:bodyPr spcFirstLastPara="1" wrap="square" lIns="0" tIns="45700" rIns="0" bIns="45700" anchor="b" anchorCtr="0">
            <a:noAutofit/>
          </a:bodyPr>
          <a:lstStyle>
            <a:lvl1pPr marL="457200" lvl="0" indent="-228600" algn="l">
              <a:lnSpc>
                <a:spcPct val="90000"/>
              </a:lnSpc>
              <a:spcBef>
                <a:spcPts val="500"/>
              </a:spcBef>
              <a:spcAft>
                <a:spcPts val="0"/>
              </a:spcAft>
              <a:buClr>
                <a:schemeClr val="dk1"/>
              </a:buClr>
              <a:buSzPts val="2600"/>
              <a:buNone/>
              <a:defRPr sz="2600" b="1">
                <a:latin typeface="Quattrocento Sans"/>
                <a:ea typeface="Quattrocento Sans"/>
                <a:cs typeface="Quattrocento Sans"/>
                <a:sym typeface="Quattrocento Sans"/>
              </a:defRPr>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400"/>
              </a:spcBef>
              <a:spcAft>
                <a:spcPts val="0"/>
              </a:spcAft>
              <a:buClr>
                <a:schemeClr val="dk1"/>
              </a:buClr>
              <a:buSzPts val="1800"/>
              <a:buNone/>
              <a:defRPr sz="1800" b="1"/>
            </a:lvl3pPr>
            <a:lvl4pPr marL="1828800" lvl="3" indent="-228600" algn="l">
              <a:lnSpc>
                <a:spcPct val="100000"/>
              </a:lnSpc>
              <a:spcBef>
                <a:spcPts val="300"/>
              </a:spcBef>
              <a:spcAft>
                <a:spcPts val="0"/>
              </a:spcAft>
              <a:buClr>
                <a:schemeClr val="dk1"/>
              </a:buClr>
              <a:buSzPts val="1600"/>
              <a:buNone/>
              <a:defRPr sz="1600" b="1"/>
            </a:lvl4pPr>
            <a:lvl5pPr marL="2286000" lvl="4" indent="-228600" algn="l">
              <a:lnSpc>
                <a:spcPct val="100000"/>
              </a:lnSpc>
              <a:spcBef>
                <a:spcPts val="300"/>
              </a:spcBef>
              <a:spcAft>
                <a:spcPts val="0"/>
              </a:spcAft>
              <a:buClr>
                <a:schemeClr val="dk1"/>
              </a:buClr>
              <a:buSzPts val="1600"/>
              <a:buNone/>
              <a:defRPr sz="1600" b="1"/>
            </a:lvl5pPr>
            <a:lvl6pPr marL="2743200" lvl="5" indent="-228600" algn="l">
              <a:lnSpc>
                <a:spcPct val="100000"/>
              </a:lnSpc>
              <a:spcBef>
                <a:spcPts val="300"/>
              </a:spcBef>
              <a:spcAft>
                <a:spcPts val="0"/>
              </a:spcAft>
              <a:buClr>
                <a:schemeClr val="dk1"/>
              </a:buClr>
              <a:buSzPts val="1600"/>
              <a:buNone/>
              <a:defRPr sz="1600" b="1"/>
            </a:lvl6pPr>
            <a:lvl7pPr marL="3200400" lvl="6" indent="-228600" algn="l">
              <a:lnSpc>
                <a:spcPct val="100000"/>
              </a:lnSpc>
              <a:spcBef>
                <a:spcPts val="300"/>
              </a:spcBef>
              <a:spcAft>
                <a:spcPts val="0"/>
              </a:spcAft>
              <a:buClr>
                <a:schemeClr val="dk1"/>
              </a:buClr>
              <a:buSzPts val="1600"/>
              <a:buNone/>
              <a:defRPr sz="1600" b="1"/>
            </a:lvl7pPr>
            <a:lvl8pPr marL="3657600" lvl="7" indent="-228600" algn="l">
              <a:lnSpc>
                <a:spcPct val="100000"/>
              </a:lnSpc>
              <a:spcBef>
                <a:spcPts val="300"/>
              </a:spcBef>
              <a:spcAft>
                <a:spcPts val="0"/>
              </a:spcAft>
              <a:buClr>
                <a:schemeClr val="dk1"/>
              </a:buClr>
              <a:buSzPts val="1600"/>
              <a:buNone/>
              <a:defRPr sz="1600" b="1"/>
            </a:lvl8pPr>
            <a:lvl9pPr marL="4114800" lvl="8" indent="-228600" algn="l">
              <a:lnSpc>
                <a:spcPct val="100000"/>
              </a:lnSpc>
              <a:spcBef>
                <a:spcPts val="300"/>
              </a:spcBef>
              <a:spcAft>
                <a:spcPts val="0"/>
              </a:spcAft>
              <a:buClr>
                <a:schemeClr val="dk1"/>
              </a:buClr>
              <a:buSzPts val="1600"/>
              <a:buNone/>
              <a:defRPr sz="1600" b="1"/>
            </a:lvl9pPr>
          </a:lstStyle>
          <a:p>
            <a:endParaRPr/>
          </a:p>
        </p:txBody>
      </p:sp>
      <p:sp>
        <p:nvSpPr>
          <p:cNvPr id="789" name="Google Shape;789;p42"/>
          <p:cNvSpPr txBox="1">
            <a:spLocks noGrp="1"/>
          </p:cNvSpPr>
          <p:nvPr>
            <p:ph type="body" idx="6"/>
          </p:nvPr>
        </p:nvSpPr>
        <p:spPr>
          <a:xfrm>
            <a:off x="4937003" y="1415094"/>
            <a:ext cx="1958158" cy="2884847"/>
          </a:xfrm>
          <a:prstGeom prst="rect">
            <a:avLst/>
          </a:prstGeom>
          <a:noFill/>
          <a:ln>
            <a:noFill/>
          </a:ln>
        </p:spPr>
        <p:txBody>
          <a:bodyPr spcFirstLastPara="1" wrap="square" lIns="0" tIns="45700" rIns="0" bIns="45700" anchor="t" anchorCtr="0">
            <a:noAutofit/>
          </a:bodyPr>
          <a:lstStyle>
            <a:lvl1pPr marL="457200" lvl="0" indent="-228600" algn="l">
              <a:lnSpc>
                <a:spcPct val="120000"/>
              </a:lnSpc>
              <a:spcBef>
                <a:spcPts val="0"/>
              </a:spcBef>
              <a:spcAft>
                <a:spcPts val="0"/>
              </a:spcAft>
              <a:buClr>
                <a:schemeClr val="dk1"/>
              </a:buClr>
              <a:buSzPts val="1200"/>
              <a:buFont typeface="Quattrocento Sans"/>
              <a:buNone/>
              <a:defRPr sz="1200">
                <a:latin typeface="Quattrocento Sans"/>
                <a:ea typeface="Quattrocento Sans"/>
                <a:cs typeface="Quattrocento Sans"/>
                <a:sym typeface="Quattrocento Sans"/>
              </a:defRPr>
            </a:lvl1pPr>
            <a:lvl2pPr marL="914400" lvl="1" indent="-228600" algn="l">
              <a:lnSpc>
                <a:spcPct val="120000"/>
              </a:lnSpc>
              <a:spcBef>
                <a:spcPts val="0"/>
              </a:spcBef>
              <a:spcAft>
                <a:spcPts val="0"/>
              </a:spcAft>
              <a:buClr>
                <a:schemeClr val="dk1"/>
              </a:buClr>
              <a:buSzPts val="1100"/>
              <a:buFont typeface="Quattrocento Sans"/>
              <a:buNone/>
              <a:defRPr sz="1100">
                <a:latin typeface="Quattrocento Sans"/>
                <a:ea typeface="Quattrocento Sans"/>
                <a:cs typeface="Quattrocento Sans"/>
                <a:sym typeface="Quattrocento Sans"/>
              </a:defRPr>
            </a:lvl2pPr>
            <a:lvl3pPr marL="1371600" lvl="2"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3pPr>
            <a:lvl4pPr marL="1828800" lvl="3"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4pPr>
            <a:lvl5pPr marL="2286000" lvl="4"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5pPr>
            <a:lvl6pPr marL="2743200" lvl="5" indent="-330200" algn="l">
              <a:lnSpc>
                <a:spcPct val="100000"/>
              </a:lnSpc>
              <a:spcBef>
                <a:spcPts val="300"/>
              </a:spcBef>
              <a:spcAft>
                <a:spcPts val="0"/>
              </a:spcAft>
              <a:buClr>
                <a:schemeClr val="dk1"/>
              </a:buClr>
              <a:buSzPts val="1600"/>
              <a:buChar char="•"/>
              <a:defRPr sz="1600"/>
            </a:lvl6pPr>
            <a:lvl7pPr marL="3200400" lvl="6" indent="-330200" algn="l">
              <a:lnSpc>
                <a:spcPct val="100000"/>
              </a:lnSpc>
              <a:spcBef>
                <a:spcPts val="300"/>
              </a:spcBef>
              <a:spcAft>
                <a:spcPts val="0"/>
              </a:spcAft>
              <a:buClr>
                <a:schemeClr val="dk1"/>
              </a:buClr>
              <a:buSzPts val="1600"/>
              <a:buChar char="•"/>
              <a:defRPr sz="1600"/>
            </a:lvl7pPr>
            <a:lvl8pPr marL="3657600" lvl="7" indent="-330200" algn="l">
              <a:lnSpc>
                <a:spcPct val="100000"/>
              </a:lnSpc>
              <a:spcBef>
                <a:spcPts val="300"/>
              </a:spcBef>
              <a:spcAft>
                <a:spcPts val="0"/>
              </a:spcAft>
              <a:buClr>
                <a:schemeClr val="dk1"/>
              </a:buClr>
              <a:buSzPts val="1600"/>
              <a:buChar char="•"/>
              <a:defRPr sz="1600"/>
            </a:lvl8pPr>
            <a:lvl9pPr marL="4114800" lvl="8" indent="-330200" algn="l">
              <a:lnSpc>
                <a:spcPct val="100000"/>
              </a:lnSpc>
              <a:spcBef>
                <a:spcPts val="300"/>
              </a:spcBef>
              <a:spcAft>
                <a:spcPts val="0"/>
              </a:spcAft>
              <a:buClr>
                <a:schemeClr val="dk1"/>
              </a:buClr>
              <a:buSzPts val="1600"/>
              <a:buChar char="•"/>
              <a:defRPr sz="1600"/>
            </a:lvl9pPr>
          </a:lstStyle>
          <a:p>
            <a:endParaRPr/>
          </a:p>
        </p:txBody>
      </p:sp>
      <p:sp>
        <p:nvSpPr>
          <p:cNvPr id="790" name="Google Shape;790;p42"/>
          <p:cNvSpPr txBox="1">
            <a:spLocks noGrp="1"/>
          </p:cNvSpPr>
          <p:nvPr>
            <p:ph type="sldNum" idx="12"/>
          </p:nvPr>
        </p:nvSpPr>
        <p:spPr>
          <a:xfrm>
            <a:off x="6526866" y="4623978"/>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Thank You Slide">
  <p:cSld name="1_Thank You Slide">
    <p:spTree>
      <p:nvGrpSpPr>
        <p:cNvPr id="1" name="Shape 791"/>
        <p:cNvGrpSpPr/>
        <p:nvPr/>
      </p:nvGrpSpPr>
      <p:grpSpPr>
        <a:xfrm>
          <a:off x="0" y="0"/>
          <a:ext cx="0" cy="0"/>
          <a:chOff x="0" y="0"/>
          <a:chExt cx="0" cy="0"/>
        </a:xfrm>
      </p:grpSpPr>
      <p:sp>
        <p:nvSpPr>
          <p:cNvPr id="792" name="Google Shape;792;p43"/>
          <p:cNvSpPr txBox="1">
            <a:spLocks noGrp="1"/>
          </p:cNvSpPr>
          <p:nvPr>
            <p:ph type="ftr" idx="11"/>
          </p:nvPr>
        </p:nvSpPr>
        <p:spPr>
          <a:xfrm rot="-5400000">
            <a:off x="7334759" y="2434793"/>
            <a:ext cx="2894846" cy="273915"/>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93" name="Google Shape;793;p43"/>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794" name="Google Shape;794;p43"/>
          <p:cNvSpPr/>
          <p:nvPr/>
        </p:nvSpPr>
        <p:spPr>
          <a:xfrm>
            <a:off x="-3704" y="0"/>
            <a:ext cx="9147704" cy="195486"/>
          </a:xfrm>
          <a:prstGeom prst="rect">
            <a:avLst/>
          </a:prstGeom>
          <a:solidFill>
            <a:schemeClr val="accent1"/>
          </a:solidFill>
          <a:ln w="25400" cap="flat" cmpd="sng">
            <a:solidFill>
              <a:srgbClr val="99341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795"/>
        <p:cNvGrpSpPr/>
        <p:nvPr/>
      </p:nvGrpSpPr>
      <p:grpSpPr>
        <a:xfrm>
          <a:off x="0" y="0"/>
          <a:ext cx="0" cy="0"/>
          <a:chOff x="0" y="0"/>
          <a:chExt cx="0" cy="0"/>
        </a:xfrm>
      </p:grpSpPr>
      <p:grpSp>
        <p:nvGrpSpPr>
          <p:cNvPr id="796" name="Google Shape;796;p44"/>
          <p:cNvGrpSpPr/>
          <p:nvPr/>
        </p:nvGrpSpPr>
        <p:grpSpPr>
          <a:xfrm rot="-5400000">
            <a:off x="991557" y="1064761"/>
            <a:ext cx="3088027" cy="5002513"/>
            <a:chOff x="117748" y="1"/>
            <a:chExt cx="3527025" cy="6668280"/>
          </a:xfrm>
        </p:grpSpPr>
        <p:sp>
          <p:nvSpPr>
            <p:cNvPr id="797" name="Google Shape;797;p44"/>
            <p:cNvSpPr/>
            <p:nvPr/>
          </p:nvSpPr>
          <p:spPr>
            <a:xfrm rot="5400000">
              <a:off x="2986479" y="4075771"/>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98" name="Google Shape;798;p44"/>
            <p:cNvSpPr/>
            <p:nvPr/>
          </p:nvSpPr>
          <p:spPr>
            <a:xfrm rot="5400000">
              <a:off x="2986479" y="4532666"/>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99" name="Google Shape;799;p44"/>
            <p:cNvSpPr/>
            <p:nvPr/>
          </p:nvSpPr>
          <p:spPr>
            <a:xfrm rot="5400000">
              <a:off x="2986479" y="4989560"/>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0" name="Google Shape;800;p44"/>
            <p:cNvSpPr/>
            <p:nvPr/>
          </p:nvSpPr>
          <p:spPr>
            <a:xfrm rot="5400000">
              <a:off x="2986479" y="5446455"/>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1" name="Google Shape;801;p44"/>
            <p:cNvSpPr/>
            <p:nvPr/>
          </p:nvSpPr>
          <p:spPr>
            <a:xfrm rot="5400000">
              <a:off x="2986479" y="5903350"/>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2" name="Google Shape;802;p44"/>
            <p:cNvSpPr/>
            <p:nvPr/>
          </p:nvSpPr>
          <p:spPr>
            <a:xfrm rot="5400000">
              <a:off x="2986459" y="6360275"/>
              <a:ext cx="83240" cy="86647"/>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3" name="Google Shape;803;p44"/>
            <p:cNvSpPr/>
            <p:nvPr/>
          </p:nvSpPr>
          <p:spPr>
            <a:xfrm rot="5400000">
              <a:off x="2795355" y="6583357"/>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4" name="Google Shape;804;p44"/>
            <p:cNvSpPr/>
            <p:nvPr/>
          </p:nvSpPr>
          <p:spPr>
            <a:xfrm rot="5400000">
              <a:off x="2795355" y="6126462"/>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5" name="Google Shape;805;p44"/>
            <p:cNvSpPr/>
            <p:nvPr/>
          </p:nvSpPr>
          <p:spPr>
            <a:xfrm rot="5400000">
              <a:off x="2795355" y="5669568"/>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6" name="Google Shape;806;p44"/>
            <p:cNvSpPr/>
            <p:nvPr/>
          </p:nvSpPr>
          <p:spPr>
            <a:xfrm rot="5400000">
              <a:off x="2795355" y="5212673"/>
              <a:ext cx="83200" cy="86647"/>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7" name="Google Shape;807;p44"/>
            <p:cNvSpPr/>
            <p:nvPr/>
          </p:nvSpPr>
          <p:spPr>
            <a:xfrm rot="5400000">
              <a:off x="2795355" y="4755779"/>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8" name="Google Shape;808;p44"/>
            <p:cNvSpPr/>
            <p:nvPr/>
          </p:nvSpPr>
          <p:spPr>
            <a:xfrm rot="5400000">
              <a:off x="2795355" y="4298883"/>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9" name="Google Shape;809;p44"/>
            <p:cNvSpPr/>
            <p:nvPr/>
          </p:nvSpPr>
          <p:spPr>
            <a:xfrm rot="5400000">
              <a:off x="2604232" y="4075771"/>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0" name="Google Shape;810;p44"/>
            <p:cNvSpPr/>
            <p:nvPr/>
          </p:nvSpPr>
          <p:spPr>
            <a:xfrm rot="5400000">
              <a:off x="2604232" y="4532666"/>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1" name="Google Shape;811;p44"/>
            <p:cNvSpPr/>
            <p:nvPr/>
          </p:nvSpPr>
          <p:spPr>
            <a:xfrm rot="5400000">
              <a:off x="2604232" y="4989560"/>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2" name="Google Shape;812;p44"/>
            <p:cNvSpPr/>
            <p:nvPr/>
          </p:nvSpPr>
          <p:spPr>
            <a:xfrm rot="5400000">
              <a:off x="2604232" y="5446455"/>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3" name="Google Shape;813;p44"/>
            <p:cNvSpPr/>
            <p:nvPr/>
          </p:nvSpPr>
          <p:spPr>
            <a:xfrm rot="5400000">
              <a:off x="2604232" y="5903350"/>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4" name="Google Shape;814;p44"/>
            <p:cNvSpPr/>
            <p:nvPr/>
          </p:nvSpPr>
          <p:spPr>
            <a:xfrm rot="5400000">
              <a:off x="2604212" y="6360275"/>
              <a:ext cx="83240" cy="86647"/>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5" name="Google Shape;815;p44"/>
            <p:cNvSpPr/>
            <p:nvPr/>
          </p:nvSpPr>
          <p:spPr>
            <a:xfrm rot="5400000">
              <a:off x="2413109" y="6583357"/>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6" name="Google Shape;816;p44"/>
            <p:cNvSpPr/>
            <p:nvPr/>
          </p:nvSpPr>
          <p:spPr>
            <a:xfrm rot="5400000">
              <a:off x="2413109" y="6126462"/>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7" name="Google Shape;817;p44"/>
            <p:cNvSpPr/>
            <p:nvPr/>
          </p:nvSpPr>
          <p:spPr>
            <a:xfrm rot="5400000">
              <a:off x="2413109" y="5669568"/>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8" name="Google Shape;818;p44"/>
            <p:cNvSpPr/>
            <p:nvPr/>
          </p:nvSpPr>
          <p:spPr>
            <a:xfrm rot="5400000">
              <a:off x="2413109" y="5212673"/>
              <a:ext cx="83200" cy="86647"/>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9" name="Google Shape;819;p44"/>
            <p:cNvSpPr/>
            <p:nvPr/>
          </p:nvSpPr>
          <p:spPr>
            <a:xfrm rot="5400000">
              <a:off x="2413109" y="4755779"/>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0" name="Google Shape;820;p44"/>
            <p:cNvSpPr/>
            <p:nvPr/>
          </p:nvSpPr>
          <p:spPr>
            <a:xfrm rot="5400000">
              <a:off x="2413109" y="4298883"/>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1" name="Google Shape;821;p44"/>
            <p:cNvSpPr/>
            <p:nvPr/>
          </p:nvSpPr>
          <p:spPr>
            <a:xfrm rot="5400000">
              <a:off x="2221985" y="4075771"/>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2" name="Google Shape;822;p44"/>
            <p:cNvSpPr/>
            <p:nvPr/>
          </p:nvSpPr>
          <p:spPr>
            <a:xfrm rot="5400000">
              <a:off x="2221985" y="4532666"/>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3" name="Google Shape;823;p44"/>
            <p:cNvSpPr/>
            <p:nvPr/>
          </p:nvSpPr>
          <p:spPr>
            <a:xfrm rot="5400000">
              <a:off x="2221985" y="4989560"/>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4" name="Google Shape;824;p44"/>
            <p:cNvSpPr/>
            <p:nvPr/>
          </p:nvSpPr>
          <p:spPr>
            <a:xfrm rot="5400000">
              <a:off x="2221985" y="5446455"/>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5" name="Google Shape;825;p44"/>
            <p:cNvSpPr/>
            <p:nvPr/>
          </p:nvSpPr>
          <p:spPr>
            <a:xfrm rot="5400000">
              <a:off x="2221985" y="5903350"/>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6" name="Google Shape;826;p44"/>
            <p:cNvSpPr/>
            <p:nvPr/>
          </p:nvSpPr>
          <p:spPr>
            <a:xfrm rot="5400000">
              <a:off x="2221965" y="6360275"/>
              <a:ext cx="83240" cy="86647"/>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7" name="Google Shape;827;p44"/>
            <p:cNvSpPr/>
            <p:nvPr/>
          </p:nvSpPr>
          <p:spPr>
            <a:xfrm rot="5400000">
              <a:off x="2030862" y="6583357"/>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8" name="Google Shape;828;p44"/>
            <p:cNvSpPr/>
            <p:nvPr/>
          </p:nvSpPr>
          <p:spPr>
            <a:xfrm rot="5400000">
              <a:off x="2030862" y="6126462"/>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9" name="Google Shape;829;p44"/>
            <p:cNvSpPr/>
            <p:nvPr/>
          </p:nvSpPr>
          <p:spPr>
            <a:xfrm rot="5400000">
              <a:off x="2030862" y="5669568"/>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0" name="Google Shape;830;p44"/>
            <p:cNvSpPr/>
            <p:nvPr/>
          </p:nvSpPr>
          <p:spPr>
            <a:xfrm rot="5400000">
              <a:off x="2030862" y="5212673"/>
              <a:ext cx="83200" cy="86647"/>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1" name="Google Shape;831;p44"/>
            <p:cNvSpPr/>
            <p:nvPr/>
          </p:nvSpPr>
          <p:spPr>
            <a:xfrm rot="5400000">
              <a:off x="2030862" y="4755779"/>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2" name="Google Shape;832;p44"/>
            <p:cNvSpPr/>
            <p:nvPr/>
          </p:nvSpPr>
          <p:spPr>
            <a:xfrm rot="5400000">
              <a:off x="2030862" y="4298883"/>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3" name="Google Shape;833;p44"/>
            <p:cNvSpPr/>
            <p:nvPr/>
          </p:nvSpPr>
          <p:spPr>
            <a:xfrm rot="5400000">
              <a:off x="1839738" y="4075771"/>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4" name="Google Shape;834;p44"/>
            <p:cNvSpPr/>
            <p:nvPr/>
          </p:nvSpPr>
          <p:spPr>
            <a:xfrm rot="5400000">
              <a:off x="1839738" y="4532666"/>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5" name="Google Shape;835;p44"/>
            <p:cNvSpPr/>
            <p:nvPr/>
          </p:nvSpPr>
          <p:spPr>
            <a:xfrm rot="5400000">
              <a:off x="1839738" y="4989560"/>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6" name="Google Shape;836;p44"/>
            <p:cNvSpPr/>
            <p:nvPr/>
          </p:nvSpPr>
          <p:spPr>
            <a:xfrm rot="5400000">
              <a:off x="1839738" y="5446455"/>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7" name="Google Shape;837;p44"/>
            <p:cNvSpPr/>
            <p:nvPr/>
          </p:nvSpPr>
          <p:spPr>
            <a:xfrm rot="5400000">
              <a:off x="1839738" y="5903350"/>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8" name="Google Shape;838;p44"/>
            <p:cNvSpPr/>
            <p:nvPr/>
          </p:nvSpPr>
          <p:spPr>
            <a:xfrm rot="5400000">
              <a:off x="1839718" y="6360275"/>
              <a:ext cx="83240" cy="86647"/>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9" name="Google Shape;839;p44"/>
            <p:cNvSpPr/>
            <p:nvPr/>
          </p:nvSpPr>
          <p:spPr>
            <a:xfrm rot="5400000">
              <a:off x="1648615" y="6583357"/>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0" name="Google Shape;840;p44"/>
            <p:cNvSpPr/>
            <p:nvPr/>
          </p:nvSpPr>
          <p:spPr>
            <a:xfrm rot="5400000">
              <a:off x="1648615" y="6126462"/>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1" name="Google Shape;841;p44"/>
            <p:cNvSpPr/>
            <p:nvPr/>
          </p:nvSpPr>
          <p:spPr>
            <a:xfrm rot="5400000">
              <a:off x="1648615" y="5669568"/>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2" name="Google Shape;842;p44"/>
            <p:cNvSpPr/>
            <p:nvPr/>
          </p:nvSpPr>
          <p:spPr>
            <a:xfrm rot="5400000">
              <a:off x="1648615" y="5212673"/>
              <a:ext cx="83200" cy="86647"/>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3" name="Google Shape;843;p44"/>
            <p:cNvSpPr/>
            <p:nvPr/>
          </p:nvSpPr>
          <p:spPr>
            <a:xfrm rot="5400000">
              <a:off x="1648615" y="4755779"/>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4" name="Google Shape;844;p44"/>
            <p:cNvSpPr/>
            <p:nvPr/>
          </p:nvSpPr>
          <p:spPr>
            <a:xfrm rot="5400000">
              <a:off x="1648615" y="4298883"/>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5" name="Google Shape;845;p44"/>
            <p:cNvSpPr/>
            <p:nvPr/>
          </p:nvSpPr>
          <p:spPr>
            <a:xfrm rot="5400000">
              <a:off x="1457492" y="4075771"/>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6" name="Google Shape;846;p44"/>
            <p:cNvSpPr/>
            <p:nvPr/>
          </p:nvSpPr>
          <p:spPr>
            <a:xfrm rot="5400000">
              <a:off x="1457492" y="4532666"/>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7" name="Google Shape;847;p44"/>
            <p:cNvSpPr/>
            <p:nvPr/>
          </p:nvSpPr>
          <p:spPr>
            <a:xfrm rot="5400000">
              <a:off x="1457492" y="4989560"/>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8" name="Google Shape;848;p44"/>
            <p:cNvSpPr/>
            <p:nvPr/>
          </p:nvSpPr>
          <p:spPr>
            <a:xfrm rot="5400000">
              <a:off x="1457492" y="5446455"/>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9" name="Google Shape;849;p44"/>
            <p:cNvSpPr/>
            <p:nvPr/>
          </p:nvSpPr>
          <p:spPr>
            <a:xfrm rot="5400000">
              <a:off x="1457492" y="5903350"/>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0" name="Google Shape;850;p44"/>
            <p:cNvSpPr/>
            <p:nvPr/>
          </p:nvSpPr>
          <p:spPr>
            <a:xfrm rot="5400000">
              <a:off x="1457472" y="6360275"/>
              <a:ext cx="83240" cy="86647"/>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1" name="Google Shape;851;p44"/>
            <p:cNvSpPr/>
            <p:nvPr/>
          </p:nvSpPr>
          <p:spPr>
            <a:xfrm rot="5400000">
              <a:off x="1266329" y="6583331"/>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2" name="Google Shape;852;p44"/>
            <p:cNvSpPr/>
            <p:nvPr/>
          </p:nvSpPr>
          <p:spPr>
            <a:xfrm rot="5400000">
              <a:off x="1266329" y="6126436"/>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3" name="Google Shape;853;p44"/>
            <p:cNvSpPr/>
            <p:nvPr/>
          </p:nvSpPr>
          <p:spPr>
            <a:xfrm rot="5400000">
              <a:off x="1266329" y="5669542"/>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4" name="Google Shape;854;p44"/>
            <p:cNvSpPr/>
            <p:nvPr/>
          </p:nvSpPr>
          <p:spPr>
            <a:xfrm rot="5400000">
              <a:off x="1266329" y="5212647"/>
              <a:ext cx="83200" cy="86699"/>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5" name="Google Shape;855;p44"/>
            <p:cNvSpPr/>
            <p:nvPr/>
          </p:nvSpPr>
          <p:spPr>
            <a:xfrm rot="5400000">
              <a:off x="1266329" y="4755753"/>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6" name="Google Shape;856;p44"/>
            <p:cNvSpPr/>
            <p:nvPr/>
          </p:nvSpPr>
          <p:spPr>
            <a:xfrm rot="5400000">
              <a:off x="1266329" y="4298857"/>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7" name="Google Shape;857;p44"/>
            <p:cNvSpPr/>
            <p:nvPr/>
          </p:nvSpPr>
          <p:spPr>
            <a:xfrm rot="5400000">
              <a:off x="1075169" y="4075771"/>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8" name="Google Shape;858;p44"/>
            <p:cNvSpPr/>
            <p:nvPr/>
          </p:nvSpPr>
          <p:spPr>
            <a:xfrm rot="5400000">
              <a:off x="1075169" y="4532666"/>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9" name="Google Shape;859;p44"/>
            <p:cNvSpPr/>
            <p:nvPr/>
          </p:nvSpPr>
          <p:spPr>
            <a:xfrm rot="5400000">
              <a:off x="1075169" y="4989560"/>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0" name="Google Shape;860;p44"/>
            <p:cNvSpPr/>
            <p:nvPr/>
          </p:nvSpPr>
          <p:spPr>
            <a:xfrm rot="5400000">
              <a:off x="1075169" y="5446455"/>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1" name="Google Shape;861;p44"/>
            <p:cNvSpPr/>
            <p:nvPr/>
          </p:nvSpPr>
          <p:spPr>
            <a:xfrm rot="5400000">
              <a:off x="1075169" y="5903350"/>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2" name="Google Shape;862;p44"/>
            <p:cNvSpPr/>
            <p:nvPr/>
          </p:nvSpPr>
          <p:spPr>
            <a:xfrm rot="5400000">
              <a:off x="1075149" y="6360275"/>
              <a:ext cx="83240" cy="86647"/>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3" name="Google Shape;863;p44"/>
            <p:cNvSpPr/>
            <p:nvPr/>
          </p:nvSpPr>
          <p:spPr>
            <a:xfrm rot="5400000">
              <a:off x="884046" y="6583357"/>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4" name="Google Shape;864;p44"/>
            <p:cNvSpPr/>
            <p:nvPr/>
          </p:nvSpPr>
          <p:spPr>
            <a:xfrm rot="5400000">
              <a:off x="884046" y="6126462"/>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5" name="Google Shape;865;p44"/>
            <p:cNvSpPr/>
            <p:nvPr/>
          </p:nvSpPr>
          <p:spPr>
            <a:xfrm rot="5400000">
              <a:off x="884046" y="5669568"/>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6" name="Google Shape;866;p44"/>
            <p:cNvSpPr/>
            <p:nvPr/>
          </p:nvSpPr>
          <p:spPr>
            <a:xfrm rot="5400000">
              <a:off x="884046" y="5212673"/>
              <a:ext cx="83200" cy="86647"/>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7" name="Google Shape;867;p44"/>
            <p:cNvSpPr/>
            <p:nvPr/>
          </p:nvSpPr>
          <p:spPr>
            <a:xfrm rot="5400000">
              <a:off x="884046" y="4755779"/>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8" name="Google Shape;868;p44"/>
            <p:cNvSpPr/>
            <p:nvPr/>
          </p:nvSpPr>
          <p:spPr>
            <a:xfrm rot="5400000">
              <a:off x="884046" y="4298883"/>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9" name="Google Shape;869;p44"/>
            <p:cNvSpPr/>
            <p:nvPr/>
          </p:nvSpPr>
          <p:spPr>
            <a:xfrm rot="5400000">
              <a:off x="692922" y="4075771"/>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0" name="Google Shape;870;p44"/>
            <p:cNvSpPr/>
            <p:nvPr/>
          </p:nvSpPr>
          <p:spPr>
            <a:xfrm rot="5400000">
              <a:off x="692922" y="4532666"/>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1" name="Google Shape;871;p44"/>
            <p:cNvSpPr/>
            <p:nvPr/>
          </p:nvSpPr>
          <p:spPr>
            <a:xfrm rot="5400000">
              <a:off x="692922" y="4989560"/>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2" name="Google Shape;872;p44"/>
            <p:cNvSpPr/>
            <p:nvPr/>
          </p:nvSpPr>
          <p:spPr>
            <a:xfrm rot="5400000">
              <a:off x="692922" y="5446455"/>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3" name="Google Shape;873;p44"/>
            <p:cNvSpPr/>
            <p:nvPr/>
          </p:nvSpPr>
          <p:spPr>
            <a:xfrm rot="5400000">
              <a:off x="692922" y="5903350"/>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4" name="Google Shape;874;p44"/>
            <p:cNvSpPr/>
            <p:nvPr/>
          </p:nvSpPr>
          <p:spPr>
            <a:xfrm rot="5400000">
              <a:off x="692902" y="6360275"/>
              <a:ext cx="83240" cy="86647"/>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5" name="Google Shape;875;p44"/>
            <p:cNvSpPr/>
            <p:nvPr/>
          </p:nvSpPr>
          <p:spPr>
            <a:xfrm rot="5400000">
              <a:off x="501799" y="6583357"/>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6" name="Google Shape;876;p44"/>
            <p:cNvSpPr/>
            <p:nvPr/>
          </p:nvSpPr>
          <p:spPr>
            <a:xfrm rot="5400000">
              <a:off x="501799" y="6126462"/>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7" name="Google Shape;877;p44"/>
            <p:cNvSpPr/>
            <p:nvPr/>
          </p:nvSpPr>
          <p:spPr>
            <a:xfrm rot="5400000">
              <a:off x="501799" y="5669568"/>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8" name="Google Shape;878;p44"/>
            <p:cNvSpPr/>
            <p:nvPr/>
          </p:nvSpPr>
          <p:spPr>
            <a:xfrm rot="5400000">
              <a:off x="501799" y="5212673"/>
              <a:ext cx="83200" cy="86647"/>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9" name="Google Shape;879;p44"/>
            <p:cNvSpPr/>
            <p:nvPr/>
          </p:nvSpPr>
          <p:spPr>
            <a:xfrm rot="5400000">
              <a:off x="501799" y="4755779"/>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0" name="Google Shape;880;p44"/>
            <p:cNvSpPr/>
            <p:nvPr/>
          </p:nvSpPr>
          <p:spPr>
            <a:xfrm rot="5400000">
              <a:off x="501799" y="4298883"/>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1" name="Google Shape;881;p44"/>
            <p:cNvSpPr/>
            <p:nvPr/>
          </p:nvSpPr>
          <p:spPr>
            <a:xfrm rot="5400000">
              <a:off x="310637" y="4075745"/>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2" name="Google Shape;882;p44"/>
            <p:cNvSpPr/>
            <p:nvPr/>
          </p:nvSpPr>
          <p:spPr>
            <a:xfrm rot="5400000">
              <a:off x="310637" y="4532640"/>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3" name="Google Shape;883;p44"/>
            <p:cNvSpPr/>
            <p:nvPr/>
          </p:nvSpPr>
          <p:spPr>
            <a:xfrm rot="5400000">
              <a:off x="310637" y="4989534"/>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4" name="Google Shape;884;p44"/>
            <p:cNvSpPr/>
            <p:nvPr/>
          </p:nvSpPr>
          <p:spPr>
            <a:xfrm rot="5400000">
              <a:off x="310637" y="5446429"/>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5" name="Google Shape;885;p44"/>
            <p:cNvSpPr/>
            <p:nvPr/>
          </p:nvSpPr>
          <p:spPr>
            <a:xfrm rot="5400000">
              <a:off x="310637" y="5903324"/>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6" name="Google Shape;886;p44"/>
            <p:cNvSpPr/>
            <p:nvPr/>
          </p:nvSpPr>
          <p:spPr>
            <a:xfrm rot="5400000">
              <a:off x="310616" y="6360249"/>
              <a:ext cx="83242" cy="86699"/>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7" name="Google Shape;887;p44"/>
            <p:cNvSpPr/>
            <p:nvPr/>
          </p:nvSpPr>
          <p:spPr>
            <a:xfrm rot="5400000">
              <a:off x="119471" y="6583357"/>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8" name="Google Shape;888;p44"/>
            <p:cNvSpPr/>
            <p:nvPr/>
          </p:nvSpPr>
          <p:spPr>
            <a:xfrm rot="5400000">
              <a:off x="119471" y="6126462"/>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9" name="Google Shape;889;p44"/>
            <p:cNvSpPr/>
            <p:nvPr/>
          </p:nvSpPr>
          <p:spPr>
            <a:xfrm rot="5400000">
              <a:off x="119471" y="5669568"/>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0" name="Google Shape;890;p44"/>
            <p:cNvSpPr/>
            <p:nvPr/>
          </p:nvSpPr>
          <p:spPr>
            <a:xfrm rot="5400000">
              <a:off x="119471" y="5212673"/>
              <a:ext cx="83200" cy="86647"/>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1" name="Google Shape;891;p44"/>
            <p:cNvSpPr/>
            <p:nvPr/>
          </p:nvSpPr>
          <p:spPr>
            <a:xfrm rot="5400000">
              <a:off x="119471" y="4755779"/>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2" name="Google Shape;892;p44"/>
            <p:cNvSpPr/>
            <p:nvPr/>
          </p:nvSpPr>
          <p:spPr>
            <a:xfrm rot="5400000">
              <a:off x="119471" y="4298883"/>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3" name="Google Shape;893;p44"/>
            <p:cNvSpPr/>
            <p:nvPr/>
          </p:nvSpPr>
          <p:spPr>
            <a:xfrm rot="5400000">
              <a:off x="3368726" y="4075771"/>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4" name="Google Shape;894;p44"/>
            <p:cNvSpPr/>
            <p:nvPr/>
          </p:nvSpPr>
          <p:spPr>
            <a:xfrm rot="5400000">
              <a:off x="3368726" y="4532666"/>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5" name="Google Shape;895;p44"/>
            <p:cNvSpPr/>
            <p:nvPr/>
          </p:nvSpPr>
          <p:spPr>
            <a:xfrm rot="5400000">
              <a:off x="3368726" y="4989560"/>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6" name="Google Shape;896;p44"/>
            <p:cNvSpPr/>
            <p:nvPr/>
          </p:nvSpPr>
          <p:spPr>
            <a:xfrm rot="5400000">
              <a:off x="3368726" y="5446455"/>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7" name="Google Shape;897;p44"/>
            <p:cNvSpPr/>
            <p:nvPr/>
          </p:nvSpPr>
          <p:spPr>
            <a:xfrm rot="5400000">
              <a:off x="3368726" y="5903350"/>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8" name="Google Shape;898;p44"/>
            <p:cNvSpPr/>
            <p:nvPr/>
          </p:nvSpPr>
          <p:spPr>
            <a:xfrm rot="5400000">
              <a:off x="3368706" y="6360275"/>
              <a:ext cx="83240" cy="86647"/>
            </a:xfrm>
            <a:custGeom>
              <a:avLst/>
              <a:gdLst/>
              <a:ahLst/>
              <a:cxnLst/>
              <a:rect l="l" t="t" r="r" b="b"/>
              <a:pathLst>
                <a:path w="184308" h="160496" extrusionOk="0">
                  <a:moveTo>
                    <a:pt x="184309"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9" name="Google Shape;899;p44"/>
            <p:cNvSpPr/>
            <p:nvPr/>
          </p:nvSpPr>
          <p:spPr>
            <a:xfrm rot="5400000">
              <a:off x="3177602" y="6583357"/>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0" name="Google Shape;900;p44"/>
            <p:cNvSpPr/>
            <p:nvPr/>
          </p:nvSpPr>
          <p:spPr>
            <a:xfrm rot="5400000">
              <a:off x="3177602" y="6126462"/>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1" name="Google Shape;901;p44"/>
            <p:cNvSpPr/>
            <p:nvPr/>
          </p:nvSpPr>
          <p:spPr>
            <a:xfrm rot="5400000">
              <a:off x="3177602" y="5669568"/>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2" name="Google Shape;902;p44"/>
            <p:cNvSpPr/>
            <p:nvPr/>
          </p:nvSpPr>
          <p:spPr>
            <a:xfrm rot="5400000">
              <a:off x="3177602" y="5212673"/>
              <a:ext cx="83200" cy="86647"/>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3" name="Google Shape;903;p44"/>
            <p:cNvSpPr/>
            <p:nvPr/>
          </p:nvSpPr>
          <p:spPr>
            <a:xfrm rot="5400000">
              <a:off x="3177602" y="4755779"/>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4" name="Google Shape;904;p44"/>
            <p:cNvSpPr/>
            <p:nvPr/>
          </p:nvSpPr>
          <p:spPr>
            <a:xfrm rot="5400000">
              <a:off x="3177602" y="4298883"/>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5" name="Google Shape;905;p44"/>
            <p:cNvSpPr/>
            <p:nvPr/>
          </p:nvSpPr>
          <p:spPr>
            <a:xfrm rot="5400000">
              <a:off x="2986479" y="-1723"/>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6" name="Google Shape;906;p44"/>
            <p:cNvSpPr/>
            <p:nvPr/>
          </p:nvSpPr>
          <p:spPr>
            <a:xfrm rot="5400000">
              <a:off x="2986479" y="455172"/>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7" name="Google Shape;907;p44"/>
            <p:cNvSpPr/>
            <p:nvPr/>
          </p:nvSpPr>
          <p:spPr>
            <a:xfrm rot="5400000">
              <a:off x="2986479" y="912066"/>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8" name="Google Shape;908;p44"/>
            <p:cNvSpPr/>
            <p:nvPr/>
          </p:nvSpPr>
          <p:spPr>
            <a:xfrm rot="5400000">
              <a:off x="2986479" y="1368961"/>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9" name="Google Shape;909;p44"/>
            <p:cNvSpPr/>
            <p:nvPr/>
          </p:nvSpPr>
          <p:spPr>
            <a:xfrm rot="5400000">
              <a:off x="2986479" y="1825856"/>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0" name="Google Shape;910;p44"/>
            <p:cNvSpPr/>
            <p:nvPr/>
          </p:nvSpPr>
          <p:spPr>
            <a:xfrm rot="5400000">
              <a:off x="2986459" y="2282781"/>
              <a:ext cx="83240" cy="86647"/>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1" name="Google Shape;911;p44"/>
            <p:cNvSpPr/>
            <p:nvPr/>
          </p:nvSpPr>
          <p:spPr>
            <a:xfrm rot="5400000">
              <a:off x="2986479" y="2739708"/>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2" name="Google Shape;912;p44"/>
            <p:cNvSpPr/>
            <p:nvPr/>
          </p:nvSpPr>
          <p:spPr>
            <a:xfrm rot="5400000">
              <a:off x="2986479" y="3196603"/>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3" name="Google Shape;913;p44"/>
            <p:cNvSpPr/>
            <p:nvPr/>
          </p:nvSpPr>
          <p:spPr>
            <a:xfrm rot="5400000">
              <a:off x="2986479" y="3653497"/>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4" name="Google Shape;914;p44"/>
            <p:cNvSpPr/>
            <p:nvPr/>
          </p:nvSpPr>
          <p:spPr>
            <a:xfrm rot="5400000">
              <a:off x="2795355" y="3876609"/>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5" name="Google Shape;915;p44"/>
            <p:cNvSpPr/>
            <p:nvPr/>
          </p:nvSpPr>
          <p:spPr>
            <a:xfrm rot="5400000">
              <a:off x="2795355" y="3419715"/>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6" name="Google Shape;916;p44"/>
            <p:cNvSpPr/>
            <p:nvPr/>
          </p:nvSpPr>
          <p:spPr>
            <a:xfrm rot="5400000">
              <a:off x="2795355" y="2962820"/>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7" name="Google Shape;917;p44"/>
            <p:cNvSpPr/>
            <p:nvPr/>
          </p:nvSpPr>
          <p:spPr>
            <a:xfrm rot="5400000">
              <a:off x="2795355" y="2505863"/>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8" name="Google Shape;918;p44"/>
            <p:cNvSpPr/>
            <p:nvPr/>
          </p:nvSpPr>
          <p:spPr>
            <a:xfrm rot="5400000">
              <a:off x="2795355" y="2048968"/>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9" name="Google Shape;919;p44"/>
            <p:cNvSpPr/>
            <p:nvPr/>
          </p:nvSpPr>
          <p:spPr>
            <a:xfrm rot="5400000">
              <a:off x="2795355" y="1592074"/>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0" name="Google Shape;920;p44"/>
            <p:cNvSpPr/>
            <p:nvPr/>
          </p:nvSpPr>
          <p:spPr>
            <a:xfrm rot="5400000">
              <a:off x="2795355" y="1135179"/>
              <a:ext cx="83200" cy="86647"/>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1" name="Google Shape;921;p44"/>
            <p:cNvSpPr/>
            <p:nvPr/>
          </p:nvSpPr>
          <p:spPr>
            <a:xfrm rot="5400000">
              <a:off x="2795355" y="678285"/>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2" name="Google Shape;922;p44"/>
            <p:cNvSpPr/>
            <p:nvPr/>
          </p:nvSpPr>
          <p:spPr>
            <a:xfrm rot="5400000">
              <a:off x="2795355" y="221389"/>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3" name="Google Shape;923;p44"/>
            <p:cNvSpPr/>
            <p:nvPr/>
          </p:nvSpPr>
          <p:spPr>
            <a:xfrm rot="5400000">
              <a:off x="2604232" y="-1723"/>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4" name="Google Shape;924;p44"/>
            <p:cNvSpPr/>
            <p:nvPr/>
          </p:nvSpPr>
          <p:spPr>
            <a:xfrm rot="5400000">
              <a:off x="2604232" y="455172"/>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5" name="Google Shape;925;p44"/>
            <p:cNvSpPr/>
            <p:nvPr/>
          </p:nvSpPr>
          <p:spPr>
            <a:xfrm rot="5400000">
              <a:off x="2604232" y="912066"/>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6" name="Google Shape;926;p44"/>
            <p:cNvSpPr/>
            <p:nvPr/>
          </p:nvSpPr>
          <p:spPr>
            <a:xfrm rot="5400000">
              <a:off x="2604232" y="1368961"/>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7" name="Google Shape;927;p44"/>
            <p:cNvSpPr/>
            <p:nvPr/>
          </p:nvSpPr>
          <p:spPr>
            <a:xfrm rot="5400000">
              <a:off x="2604232" y="1825856"/>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8" name="Google Shape;928;p44"/>
            <p:cNvSpPr/>
            <p:nvPr/>
          </p:nvSpPr>
          <p:spPr>
            <a:xfrm rot="5400000">
              <a:off x="2604212" y="2282781"/>
              <a:ext cx="83240" cy="86647"/>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9" name="Google Shape;929;p44"/>
            <p:cNvSpPr/>
            <p:nvPr/>
          </p:nvSpPr>
          <p:spPr>
            <a:xfrm rot="5400000">
              <a:off x="2604232" y="2739708"/>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0" name="Google Shape;930;p44"/>
            <p:cNvSpPr/>
            <p:nvPr/>
          </p:nvSpPr>
          <p:spPr>
            <a:xfrm rot="5400000">
              <a:off x="2604232" y="3196603"/>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1" name="Google Shape;931;p44"/>
            <p:cNvSpPr/>
            <p:nvPr/>
          </p:nvSpPr>
          <p:spPr>
            <a:xfrm rot="5400000">
              <a:off x="2604232" y="3653497"/>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2" name="Google Shape;932;p44"/>
            <p:cNvSpPr/>
            <p:nvPr/>
          </p:nvSpPr>
          <p:spPr>
            <a:xfrm rot="5400000">
              <a:off x="2413109" y="3876609"/>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3" name="Google Shape;933;p44"/>
            <p:cNvSpPr/>
            <p:nvPr/>
          </p:nvSpPr>
          <p:spPr>
            <a:xfrm rot="5400000">
              <a:off x="2413109" y="3419715"/>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4" name="Google Shape;934;p44"/>
            <p:cNvSpPr/>
            <p:nvPr/>
          </p:nvSpPr>
          <p:spPr>
            <a:xfrm rot="5400000">
              <a:off x="2413109" y="2962820"/>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5" name="Google Shape;935;p44"/>
            <p:cNvSpPr/>
            <p:nvPr/>
          </p:nvSpPr>
          <p:spPr>
            <a:xfrm rot="5400000">
              <a:off x="2413109" y="2505863"/>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6" name="Google Shape;936;p44"/>
            <p:cNvSpPr/>
            <p:nvPr/>
          </p:nvSpPr>
          <p:spPr>
            <a:xfrm rot="5400000">
              <a:off x="2413109" y="2048968"/>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7" name="Google Shape;937;p44"/>
            <p:cNvSpPr/>
            <p:nvPr/>
          </p:nvSpPr>
          <p:spPr>
            <a:xfrm rot="5400000">
              <a:off x="2413109" y="1592074"/>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8" name="Google Shape;938;p44"/>
            <p:cNvSpPr/>
            <p:nvPr/>
          </p:nvSpPr>
          <p:spPr>
            <a:xfrm rot="5400000">
              <a:off x="2413109" y="1135179"/>
              <a:ext cx="83200" cy="86647"/>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9" name="Google Shape;939;p44"/>
            <p:cNvSpPr/>
            <p:nvPr/>
          </p:nvSpPr>
          <p:spPr>
            <a:xfrm rot="5400000">
              <a:off x="2413109" y="678285"/>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0" name="Google Shape;940;p44"/>
            <p:cNvSpPr/>
            <p:nvPr/>
          </p:nvSpPr>
          <p:spPr>
            <a:xfrm rot="5400000">
              <a:off x="2413109" y="221389"/>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1" name="Google Shape;941;p44"/>
            <p:cNvSpPr/>
            <p:nvPr/>
          </p:nvSpPr>
          <p:spPr>
            <a:xfrm rot="5400000">
              <a:off x="2221985" y="-1723"/>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2" name="Google Shape;942;p44"/>
            <p:cNvSpPr/>
            <p:nvPr/>
          </p:nvSpPr>
          <p:spPr>
            <a:xfrm rot="5400000">
              <a:off x="2221985" y="455172"/>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3" name="Google Shape;943;p44"/>
            <p:cNvSpPr/>
            <p:nvPr/>
          </p:nvSpPr>
          <p:spPr>
            <a:xfrm rot="5400000">
              <a:off x="2221985" y="912066"/>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4" name="Google Shape;944;p44"/>
            <p:cNvSpPr/>
            <p:nvPr/>
          </p:nvSpPr>
          <p:spPr>
            <a:xfrm rot="5400000">
              <a:off x="2221985" y="1368961"/>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5" name="Google Shape;945;p44"/>
            <p:cNvSpPr/>
            <p:nvPr/>
          </p:nvSpPr>
          <p:spPr>
            <a:xfrm rot="5400000">
              <a:off x="2221985" y="1825856"/>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6" name="Google Shape;946;p44"/>
            <p:cNvSpPr/>
            <p:nvPr/>
          </p:nvSpPr>
          <p:spPr>
            <a:xfrm rot="5400000">
              <a:off x="2221965" y="2282781"/>
              <a:ext cx="83240" cy="86647"/>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7" name="Google Shape;947;p44"/>
            <p:cNvSpPr/>
            <p:nvPr/>
          </p:nvSpPr>
          <p:spPr>
            <a:xfrm rot="5400000">
              <a:off x="2221985" y="2739708"/>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8" name="Google Shape;948;p44"/>
            <p:cNvSpPr/>
            <p:nvPr/>
          </p:nvSpPr>
          <p:spPr>
            <a:xfrm rot="5400000">
              <a:off x="2221985" y="3196603"/>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9" name="Google Shape;949;p44"/>
            <p:cNvSpPr/>
            <p:nvPr/>
          </p:nvSpPr>
          <p:spPr>
            <a:xfrm rot="5400000">
              <a:off x="2221985" y="3653497"/>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0" name="Google Shape;950;p44"/>
            <p:cNvSpPr/>
            <p:nvPr/>
          </p:nvSpPr>
          <p:spPr>
            <a:xfrm rot="5400000">
              <a:off x="2030862" y="3876609"/>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1" name="Google Shape;951;p44"/>
            <p:cNvSpPr/>
            <p:nvPr/>
          </p:nvSpPr>
          <p:spPr>
            <a:xfrm rot="5400000">
              <a:off x="2030862" y="3419715"/>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2" name="Google Shape;952;p44"/>
            <p:cNvSpPr/>
            <p:nvPr/>
          </p:nvSpPr>
          <p:spPr>
            <a:xfrm rot="5400000">
              <a:off x="2030862" y="2962820"/>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3" name="Google Shape;953;p44"/>
            <p:cNvSpPr/>
            <p:nvPr/>
          </p:nvSpPr>
          <p:spPr>
            <a:xfrm rot="5400000">
              <a:off x="2030862" y="2505863"/>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4" name="Google Shape;954;p44"/>
            <p:cNvSpPr/>
            <p:nvPr/>
          </p:nvSpPr>
          <p:spPr>
            <a:xfrm rot="5400000">
              <a:off x="2030862" y="2048968"/>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5" name="Google Shape;955;p44"/>
            <p:cNvSpPr/>
            <p:nvPr/>
          </p:nvSpPr>
          <p:spPr>
            <a:xfrm rot="5400000">
              <a:off x="2030862" y="1592074"/>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6" name="Google Shape;956;p44"/>
            <p:cNvSpPr/>
            <p:nvPr/>
          </p:nvSpPr>
          <p:spPr>
            <a:xfrm rot="5400000">
              <a:off x="2030862" y="1135179"/>
              <a:ext cx="83200" cy="86647"/>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7" name="Google Shape;957;p44"/>
            <p:cNvSpPr/>
            <p:nvPr/>
          </p:nvSpPr>
          <p:spPr>
            <a:xfrm rot="5400000">
              <a:off x="2030862" y="678285"/>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8" name="Google Shape;958;p44"/>
            <p:cNvSpPr/>
            <p:nvPr/>
          </p:nvSpPr>
          <p:spPr>
            <a:xfrm rot="5400000">
              <a:off x="2030862" y="221389"/>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9" name="Google Shape;959;p44"/>
            <p:cNvSpPr/>
            <p:nvPr/>
          </p:nvSpPr>
          <p:spPr>
            <a:xfrm rot="5400000">
              <a:off x="1839738" y="-1723"/>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0" name="Google Shape;960;p44"/>
            <p:cNvSpPr/>
            <p:nvPr/>
          </p:nvSpPr>
          <p:spPr>
            <a:xfrm rot="5400000">
              <a:off x="1839738" y="455172"/>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1" name="Google Shape;961;p44"/>
            <p:cNvSpPr/>
            <p:nvPr/>
          </p:nvSpPr>
          <p:spPr>
            <a:xfrm rot="5400000">
              <a:off x="1839738" y="912066"/>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2" name="Google Shape;962;p44"/>
            <p:cNvSpPr/>
            <p:nvPr/>
          </p:nvSpPr>
          <p:spPr>
            <a:xfrm rot="5400000">
              <a:off x="1839738" y="1368961"/>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3" name="Google Shape;963;p44"/>
            <p:cNvSpPr/>
            <p:nvPr/>
          </p:nvSpPr>
          <p:spPr>
            <a:xfrm rot="5400000">
              <a:off x="1839738" y="1825856"/>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4" name="Google Shape;964;p44"/>
            <p:cNvSpPr/>
            <p:nvPr/>
          </p:nvSpPr>
          <p:spPr>
            <a:xfrm rot="5400000">
              <a:off x="1839718" y="2282781"/>
              <a:ext cx="83240" cy="86647"/>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5" name="Google Shape;965;p44"/>
            <p:cNvSpPr/>
            <p:nvPr/>
          </p:nvSpPr>
          <p:spPr>
            <a:xfrm rot="5400000">
              <a:off x="1839738" y="2739708"/>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6" name="Google Shape;966;p44"/>
            <p:cNvSpPr/>
            <p:nvPr/>
          </p:nvSpPr>
          <p:spPr>
            <a:xfrm rot="5400000">
              <a:off x="1839738" y="3196603"/>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7" name="Google Shape;967;p44"/>
            <p:cNvSpPr/>
            <p:nvPr/>
          </p:nvSpPr>
          <p:spPr>
            <a:xfrm rot="5400000">
              <a:off x="1839738" y="3653497"/>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8" name="Google Shape;968;p44"/>
            <p:cNvSpPr/>
            <p:nvPr/>
          </p:nvSpPr>
          <p:spPr>
            <a:xfrm rot="5400000">
              <a:off x="1648615" y="3876609"/>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9" name="Google Shape;969;p44"/>
            <p:cNvSpPr/>
            <p:nvPr/>
          </p:nvSpPr>
          <p:spPr>
            <a:xfrm rot="5400000">
              <a:off x="1648615" y="3419715"/>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0" name="Google Shape;970;p44"/>
            <p:cNvSpPr/>
            <p:nvPr/>
          </p:nvSpPr>
          <p:spPr>
            <a:xfrm rot="5400000">
              <a:off x="1648615" y="2962820"/>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1" name="Google Shape;971;p44"/>
            <p:cNvSpPr/>
            <p:nvPr/>
          </p:nvSpPr>
          <p:spPr>
            <a:xfrm rot="5400000">
              <a:off x="1648615" y="2505863"/>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2" name="Google Shape;972;p44"/>
            <p:cNvSpPr/>
            <p:nvPr/>
          </p:nvSpPr>
          <p:spPr>
            <a:xfrm rot="5400000">
              <a:off x="1648615" y="2048968"/>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3" name="Google Shape;973;p44"/>
            <p:cNvSpPr/>
            <p:nvPr/>
          </p:nvSpPr>
          <p:spPr>
            <a:xfrm rot="5400000">
              <a:off x="1648615" y="1592074"/>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4" name="Google Shape;974;p44"/>
            <p:cNvSpPr/>
            <p:nvPr/>
          </p:nvSpPr>
          <p:spPr>
            <a:xfrm rot="5400000">
              <a:off x="1648615" y="1135179"/>
              <a:ext cx="83200" cy="86647"/>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5" name="Google Shape;975;p44"/>
            <p:cNvSpPr/>
            <p:nvPr/>
          </p:nvSpPr>
          <p:spPr>
            <a:xfrm rot="5400000">
              <a:off x="1648615" y="678285"/>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6" name="Google Shape;976;p44"/>
            <p:cNvSpPr/>
            <p:nvPr/>
          </p:nvSpPr>
          <p:spPr>
            <a:xfrm rot="5400000">
              <a:off x="1648615" y="221389"/>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7" name="Google Shape;977;p44"/>
            <p:cNvSpPr/>
            <p:nvPr/>
          </p:nvSpPr>
          <p:spPr>
            <a:xfrm rot="5400000">
              <a:off x="1457492" y="-1723"/>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8" name="Google Shape;978;p44"/>
            <p:cNvSpPr/>
            <p:nvPr/>
          </p:nvSpPr>
          <p:spPr>
            <a:xfrm rot="5400000">
              <a:off x="1457492" y="455172"/>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9" name="Google Shape;979;p44"/>
            <p:cNvSpPr/>
            <p:nvPr/>
          </p:nvSpPr>
          <p:spPr>
            <a:xfrm rot="5400000">
              <a:off x="1457492" y="912066"/>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0" name="Google Shape;980;p44"/>
            <p:cNvSpPr/>
            <p:nvPr/>
          </p:nvSpPr>
          <p:spPr>
            <a:xfrm rot="5400000">
              <a:off x="1457492" y="1368961"/>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1" name="Google Shape;981;p44"/>
            <p:cNvSpPr/>
            <p:nvPr/>
          </p:nvSpPr>
          <p:spPr>
            <a:xfrm rot="5400000">
              <a:off x="1457492" y="1825856"/>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2" name="Google Shape;982;p44"/>
            <p:cNvSpPr/>
            <p:nvPr/>
          </p:nvSpPr>
          <p:spPr>
            <a:xfrm rot="5400000">
              <a:off x="1457472" y="2282781"/>
              <a:ext cx="83240" cy="86647"/>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3" name="Google Shape;983;p44"/>
            <p:cNvSpPr/>
            <p:nvPr/>
          </p:nvSpPr>
          <p:spPr>
            <a:xfrm rot="5400000">
              <a:off x="1457492" y="2739708"/>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4" name="Google Shape;984;p44"/>
            <p:cNvSpPr/>
            <p:nvPr/>
          </p:nvSpPr>
          <p:spPr>
            <a:xfrm rot="5400000">
              <a:off x="1457492" y="3196603"/>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5" name="Google Shape;985;p44"/>
            <p:cNvSpPr/>
            <p:nvPr/>
          </p:nvSpPr>
          <p:spPr>
            <a:xfrm rot="5400000">
              <a:off x="1457492" y="3653497"/>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6" name="Google Shape;986;p44"/>
            <p:cNvSpPr/>
            <p:nvPr/>
          </p:nvSpPr>
          <p:spPr>
            <a:xfrm rot="5400000">
              <a:off x="1266329" y="3876583"/>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7" name="Google Shape;987;p44"/>
            <p:cNvSpPr/>
            <p:nvPr/>
          </p:nvSpPr>
          <p:spPr>
            <a:xfrm rot="5400000">
              <a:off x="1266329" y="3419689"/>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8" name="Google Shape;988;p44"/>
            <p:cNvSpPr/>
            <p:nvPr/>
          </p:nvSpPr>
          <p:spPr>
            <a:xfrm rot="5400000">
              <a:off x="1266329" y="2962794"/>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9" name="Google Shape;989;p44"/>
            <p:cNvSpPr/>
            <p:nvPr/>
          </p:nvSpPr>
          <p:spPr>
            <a:xfrm rot="5400000">
              <a:off x="1266329" y="2505837"/>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0" name="Google Shape;990;p44"/>
            <p:cNvSpPr/>
            <p:nvPr/>
          </p:nvSpPr>
          <p:spPr>
            <a:xfrm rot="5400000">
              <a:off x="1266329" y="2048942"/>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1" name="Google Shape;991;p44"/>
            <p:cNvSpPr/>
            <p:nvPr/>
          </p:nvSpPr>
          <p:spPr>
            <a:xfrm rot="5400000">
              <a:off x="1266329" y="1592048"/>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2" name="Google Shape;992;p44"/>
            <p:cNvSpPr/>
            <p:nvPr/>
          </p:nvSpPr>
          <p:spPr>
            <a:xfrm rot="5400000">
              <a:off x="1266329" y="1135153"/>
              <a:ext cx="83200" cy="86699"/>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3" name="Google Shape;993;p44"/>
            <p:cNvSpPr/>
            <p:nvPr/>
          </p:nvSpPr>
          <p:spPr>
            <a:xfrm rot="5400000">
              <a:off x="1266329" y="678259"/>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4" name="Google Shape;994;p44"/>
            <p:cNvSpPr/>
            <p:nvPr/>
          </p:nvSpPr>
          <p:spPr>
            <a:xfrm rot="5400000">
              <a:off x="1266329" y="221363"/>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5" name="Google Shape;995;p44"/>
            <p:cNvSpPr/>
            <p:nvPr/>
          </p:nvSpPr>
          <p:spPr>
            <a:xfrm rot="5400000">
              <a:off x="1075169" y="-1723"/>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6" name="Google Shape;996;p44"/>
            <p:cNvSpPr/>
            <p:nvPr/>
          </p:nvSpPr>
          <p:spPr>
            <a:xfrm rot="5400000">
              <a:off x="1075169" y="455172"/>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7" name="Google Shape;997;p44"/>
            <p:cNvSpPr/>
            <p:nvPr/>
          </p:nvSpPr>
          <p:spPr>
            <a:xfrm rot="5400000">
              <a:off x="1075169" y="912066"/>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8" name="Google Shape;998;p44"/>
            <p:cNvSpPr/>
            <p:nvPr/>
          </p:nvSpPr>
          <p:spPr>
            <a:xfrm rot="5400000">
              <a:off x="1075169" y="1368961"/>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9" name="Google Shape;999;p44"/>
            <p:cNvSpPr/>
            <p:nvPr/>
          </p:nvSpPr>
          <p:spPr>
            <a:xfrm rot="5400000">
              <a:off x="1075169" y="1825856"/>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0" name="Google Shape;1000;p44"/>
            <p:cNvSpPr/>
            <p:nvPr/>
          </p:nvSpPr>
          <p:spPr>
            <a:xfrm rot="5400000">
              <a:off x="1075149" y="2282781"/>
              <a:ext cx="83240" cy="86647"/>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1" name="Google Shape;1001;p44"/>
            <p:cNvSpPr/>
            <p:nvPr/>
          </p:nvSpPr>
          <p:spPr>
            <a:xfrm rot="5400000">
              <a:off x="1075169" y="2739708"/>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2" name="Google Shape;1002;p44"/>
            <p:cNvSpPr/>
            <p:nvPr/>
          </p:nvSpPr>
          <p:spPr>
            <a:xfrm rot="5400000">
              <a:off x="1075169" y="3196603"/>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3" name="Google Shape;1003;p44"/>
            <p:cNvSpPr/>
            <p:nvPr/>
          </p:nvSpPr>
          <p:spPr>
            <a:xfrm rot="5400000">
              <a:off x="1075169" y="3653497"/>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4" name="Google Shape;1004;p44"/>
            <p:cNvSpPr/>
            <p:nvPr/>
          </p:nvSpPr>
          <p:spPr>
            <a:xfrm rot="5400000">
              <a:off x="884046" y="3876609"/>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5" name="Google Shape;1005;p44"/>
            <p:cNvSpPr/>
            <p:nvPr/>
          </p:nvSpPr>
          <p:spPr>
            <a:xfrm rot="5400000">
              <a:off x="884046" y="3419715"/>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6" name="Google Shape;1006;p44"/>
            <p:cNvSpPr/>
            <p:nvPr/>
          </p:nvSpPr>
          <p:spPr>
            <a:xfrm rot="5400000">
              <a:off x="884046" y="2962820"/>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7" name="Google Shape;1007;p44"/>
            <p:cNvSpPr/>
            <p:nvPr/>
          </p:nvSpPr>
          <p:spPr>
            <a:xfrm rot="5400000">
              <a:off x="884046" y="2505863"/>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8" name="Google Shape;1008;p44"/>
            <p:cNvSpPr/>
            <p:nvPr/>
          </p:nvSpPr>
          <p:spPr>
            <a:xfrm rot="5400000">
              <a:off x="884046" y="2048968"/>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9" name="Google Shape;1009;p44"/>
            <p:cNvSpPr/>
            <p:nvPr/>
          </p:nvSpPr>
          <p:spPr>
            <a:xfrm rot="5400000">
              <a:off x="884046" y="1592074"/>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0" name="Google Shape;1010;p44"/>
            <p:cNvSpPr/>
            <p:nvPr/>
          </p:nvSpPr>
          <p:spPr>
            <a:xfrm rot="5400000">
              <a:off x="884046" y="1135179"/>
              <a:ext cx="83200" cy="86647"/>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1" name="Google Shape;1011;p44"/>
            <p:cNvSpPr/>
            <p:nvPr/>
          </p:nvSpPr>
          <p:spPr>
            <a:xfrm rot="5400000">
              <a:off x="884046" y="678285"/>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2" name="Google Shape;1012;p44"/>
            <p:cNvSpPr/>
            <p:nvPr/>
          </p:nvSpPr>
          <p:spPr>
            <a:xfrm rot="5400000">
              <a:off x="884046" y="221389"/>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3" name="Google Shape;1013;p44"/>
            <p:cNvSpPr/>
            <p:nvPr/>
          </p:nvSpPr>
          <p:spPr>
            <a:xfrm rot="5400000">
              <a:off x="692922" y="-1723"/>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4" name="Google Shape;1014;p44"/>
            <p:cNvSpPr/>
            <p:nvPr/>
          </p:nvSpPr>
          <p:spPr>
            <a:xfrm rot="5400000">
              <a:off x="692922" y="455172"/>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5" name="Google Shape;1015;p44"/>
            <p:cNvSpPr/>
            <p:nvPr/>
          </p:nvSpPr>
          <p:spPr>
            <a:xfrm rot="5400000">
              <a:off x="692922" y="912066"/>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6" name="Google Shape;1016;p44"/>
            <p:cNvSpPr/>
            <p:nvPr/>
          </p:nvSpPr>
          <p:spPr>
            <a:xfrm rot="5400000">
              <a:off x="692922" y="1368961"/>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7" name="Google Shape;1017;p44"/>
            <p:cNvSpPr/>
            <p:nvPr/>
          </p:nvSpPr>
          <p:spPr>
            <a:xfrm rot="5400000">
              <a:off x="692922" y="1825856"/>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8" name="Google Shape;1018;p44"/>
            <p:cNvSpPr/>
            <p:nvPr/>
          </p:nvSpPr>
          <p:spPr>
            <a:xfrm rot="5400000">
              <a:off x="692902" y="2282781"/>
              <a:ext cx="83240" cy="86647"/>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9" name="Google Shape;1019;p44"/>
            <p:cNvSpPr/>
            <p:nvPr/>
          </p:nvSpPr>
          <p:spPr>
            <a:xfrm rot="5400000">
              <a:off x="692922" y="2739708"/>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0" name="Google Shape;1020;p44"/>
            <p:cNvSpPr/>
            <p:nvPr/>
          </p:nvSpPr>
          <p:spPr>
            <a:xfrm rot="5400000">
              <a:off x="692922" y="3196603"/>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1" name="Google Shape;1021;p44"/>
            <p:cNvSpPr/>
            <p:nvPr/>
          </p:nvSpPr>
          <p:spPr>
            <a:xfrm rot="5400000">
              <a:off x="692922" y="3653497"/>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2" name="Google Shape;1022;p44"/>
            <p:cNvSpPr/>
            <p:nvPr/>
          </p:nvSpPr>
          <p:spPr>
            <a:xfrm rot="5400000">
              <a:off x="501799" y="3876609"/>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3" name="Google Shape;1023;p44"/>
            <p:cNvSpPr/>
            <p:nvPr/>
          </p:nvSpPr>
          <p:spPr>
            <a:xfrm rot="5400000">
              <a:off x="501799" y="3419715"/>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4" name="Google Shape;1024;p44"/>
            <p:cNvSpPr/>
            <p:nvPr/>
          </p:nvSpPr>
          <p:spPr>
            <a:xfrm rot="5400000">
              <a:off x="501799" y="2962820"/>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5" name="Google Shape;1025;p44"/>
            <p:cNvSpPr/>
            <p:nvPr/>
          </p:nvSpPr>
          <p:spPr>
            <a:xfrm rot="5400000">
              <a:off x="501799" y="2505863"/>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6" name="Google Shape;1026;p44"/>
            <p:cNvSpPr/>
            <p:nvPr/>
          </p:nvSpPr>
          <p:spPr>
            <a:xfrm rot="5400000">
              <a:off x="501799" y="2048968"/>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7" name="Google Shape;1027;p44"/>
            <p:cNvSpPr/>
            <p:nvPr/>
          </p:nvSpPr>
          <p:spPr>
            <a:xfrm rot="5400000">
              <a:off x="501799" y="1592074"/>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8" name="Google Shape;1028;p44"/>
            <p:cNvSpPr/>
            <p:nvPr/>
          </p:nvSpPr>
          <p:spPr>
            <a:xfrm rot="5400000">
              <a:off x="501799" y="1135179"/>
              <a:ext cx="83200" cy="86647"/>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9" name="Google Shape;1029;p44"/>
            <p:cNvSpPr/>
            <p:nvPr/>
          </p:nvSpPr>
          <p:spPr>
            <a:xfrm rot="5400000">
              <a:off x="501799" y="678285"/>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0" name="Google Shape;1030;p44"/>
            <p:cNvSpPr/>
            <p:nvPr/>
          </p:nvSpPr>
          <p:spPr>
            <a:xfrm rot="5400000">
              <a:off x="501799" y="221389"/>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1" name="Google Shape;1031;p44"/>
            <p:cNvSpPr/>
            <p:nvPr/>
          </p:nvSpPr>
          <p:spPr>
            <a:xfrm rot="5400000">
              <a:off x="310637" y="-1749"/>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2" name="Google Shape;1032;p44"/>
            <p:cNvSpPr/>
            <p:nvPr/>
          </p:nvSpPr>
          <p:spPr>
            <a:xfrm rot="5400000">
              <a:off x="310637" y="455146"/>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3" name="Google Shape;1033;p44"/>
            <p:cNvSpPr/>
            <p:nvPr/>
          </p:nvSpPr>
          <p:spPr>
            <a:xfrm rot="5400000">
              <a:off x="310637" y="912040"/>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4" name="Google Shape;1034;p44"/>
            <p:cNvSpPr/>
            <p:nvPr/>
          </p:nvSpPr>
          <p:spPr>
            <a:xfrm rot="5400000">
              <a:off x="310637" y="1368935"/>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5" name="Google Shape;1035;p44"/>
            <p:cNvSpPr/>
            <p:nvPr/>
          </p:nvSpPr>
          <p:spPr>
            <a:xfrm rot="5400000">
              <a:off x="310637" y="1825830"/>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6" name="Google Shape;1036;p44"/>
            <p:cNvSpPr/>
            <p:nvPr/>
          </p:nvSpPr>
          <p:spPr>
            <a:xfrm rot="5400000">
              <a:off x="310616" y="2282755"/>
              <a:ext cx="83242" cy="86699"/>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7" name="Google Shape;1037;p44"/>
            <p:cNvSpPr/>
            <p:nvPr/>
          </p:nvSpPr>
          <p:spPr>
            <a:xfrm rot="5400000">
              <a:off x="310637" y="2739682"/>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8" name="Google Shape;1038;p44"/>
            <p:cNvSpPr/>
            <p:nvPr/>
          </p:nvSpPr>
          <p:spPr>
            <a:xfrm rot="5400000">
              <a:off x="310637" y="3196577"/>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9" name="Google Shape;1039;p44"/>
            <p:cNvSpPr/>
            <p:nvPr/>
          </p:nvSpPr>
          <p:spPr>
            <a:xfrm rot="5400000">
              <a:off x="310637" y="3653471"/>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0" name="Google Shape;1040;p44"/>
            <p:cNvSpPr/>
            <p:nvPr/>
          </p:nvSpPr>
          <p:spPr>
            <a:xfrm rot="5400000">
              <a:off x="119471" y="3876609"/>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1" name="Google Shape;1041;p44"/>
            <p:cNvSpPr/>
            <p:nvPr/>
          </p:nvSpPr>
          <p:spPr>
            <a:xfrm rot="5400000">
              <a:off x="119471" y="3419715"/>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2" name="Google Shape;1042;p44"/>
            <p:cNvSpPr/>
            <p:nvPr/>
          </p:nvSpPr>
          <p:spPr>
            <a:xfrm rot="5400000">
              <a:off x="119471" y="2962820"/>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3" name="Google Shape;1043;p44"/>
            <p:cNvSpPr/>
            <p:nvPr/>
          </p:nvSpPr>
          <p:spPr>
            <a:xfrm rot="5400000">
              <a:off x="119471" y="2505863"/>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4" name="Google Shape;1044;p44"/>
            <p:cNvSpPr/>
            <p:nvPr/>
          </p:nvSpPr>
          <p:spPr>
            <a:xfrm rot="5400000">
              <a:off x="119471" y="2048968"/>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5" name="Google Shape;1045;p44"/>
            <p:cNvSpPr/>
            <p:nvPr/>
          </p:nvSpPr>
          <p:spPr>
            <a:xfrm rot="5400000">
              <a:off x="119471" y="1592074"/>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6" name="Google Shape;1046;p44"/>
            <p:cNvSpPr/>
            <p:nvPr/>
          </p:nvSpPr>
          <p:spPr>
            <a:xfrm rot="5400000">
              <a:off x="119471" y="1135179"/>
              <a:ext cx="83200" cy="86647"/>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7" name="Google Shape;1047;p44"/>
            <p:cNvSpPr/>
            <p:nvPr/>
          </p:nvSpPr>
          <p:spPr>
            <a:xfrm rot="5400000">
              <a:off x="119471" y="678285"/>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8" name="Google Shape;1048;p44"/>
            <p:cNvSpPr/>
            <p:nvPr/>
          </p:nvSpPr>
          <p:spPr>
            <a:xfrm rot="5400000">
              <a:off x="119471" y="221389"/>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9" name="Google Shape;1049;p44"/>
            <p:cNvSpPr/>
            <p:nvPr/>
          </p:nvSpPr>
          <p:spPr>
            <a:xfrm rot="5400000">
              <a:off x="3368726" y="-1723"/>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0" name="Google Shape;1050;p44"/>
            <p:cNvSpPr/>
            <p:nvPr/>
          </p:nvSpPr>
          <p:spPr>
            <a:xfrm rot="5400000">
              <a:off x="3368726" y="455172"/>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1" name="Google Shape;1051;p44"/>
            <p:cNvSpPr/>
            <p:nvPr/>
          </p:nvSpPr>
          <p:spPr>
            <a:xfrm rot="5400000">
              <a:off x="3368726" y="912066"/>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2" name="Google Shape;1052;p44"/>
            <p:cNvSpPr/>
            <p:nvPr/>
          </p:nvSpPr>
          <p:spPr>
            <a:xfrm rot="5400000">
              <a:off x="3368726" y="1368961"/>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3" name="Google Shape;1053;p44"/>
            <p:cNvSpPr/>
            <p:nvPr/>
          </p:nvSpPr>
          <p:spPr>
            <a:xfrm rot="5400000">
              <a:off x="3368726" y="1825856"/>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4" name="Google Shape;1054;p44"/>
            <p:cNvSpPr/>
            <p:nvPr/>
          </p:nvSpPr>
          <p:spPr>
            <a:xfrm rot="5400000">
              <a:off x="3368706" y="2282781"/>
              <a:ext cx="83240" cy="86647"/>
            </a:xfrm>
            <a:custGeom>
              <a:avLst/>
              <a:gdLst/>
              <a:ahLst/>
              <a:cxnLst/>
              <a:rect l="l" t="t" r="r" b="b"/>
              <a:pathLst>
                <a:path w="184308" h="160496" extrusionOk="0">
                  <a:moveTo>
                    <a:pt x="184309"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5" name="Google Shape;1055;p44"/>
            <p:cNvSpPr/>
            <p:nvPr/>
          </p:nvSpPr>
          <p:spPr>
            <a:xfrm rot="5400000">
              <a:off x="3368726" y="2739708"/>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6" name="Google Shape;1056;p44"/>
            <p:cNvSpPr/>
            <p:nvPr/>
          </p:nvSpPr>
          <p:spPr>
            <a:xfrm rot="5400000">
              <a:off x="3368726" y="3196603"/>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7" name="Google Shape;1057;p44"/>
            <p:cNvSpPr/>
            <p:nvPr/>
          </p:nvSpPr>
          <p:spPr>
            <a:xfrm rot="5400000">
              <a:off x="3368726" y="3653497"/>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8" name="Google Shape;1058;p44"/>
            <p:cNvSpPr/>
            <p:nvPr/>
          </p:nvSpPr>
          <p:spPr>
            <a:xfrm rot="5400000">
              <a:off x="3177602" y="3876609"/>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9" name="Google Shape;1059;p44"/>
            <p:cNvSpPr/>
            <p:nvPr/>
          </p:nvSpPr>
          <p:spPr>
            <a:xfrm rot="5400000">
              <a:off x="3177602" y="3419715"/>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0" name="Google Shape;1060;p44"/>
            <p:cNvSpPr/>
            <p:nvPr/>
          </p:nvSpPr>
          <p:spPr>
            <a:xfrm rot="5400000">
              <a:off x="3177602" y="2962820"/>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1" name="Google Shape;1061;p44"/>
            <p:cNvSpPr/>
            <p:nvPr/>
          </p:nvSpPr>
          <p:spPr>
            <a:xfrm rot="5400000">
              <a:off x="3177602" y="2505863"/>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2" name="Google Shape;1062;p44"/>
            <p:cNvSpPr/>
            <p:nvPr/>
          </p:nvSpPr>
          <p:spPr>
            <a:xfrm rot="5400000">
              <a:off x="3177602" y="2048968"/>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3" name="Google Shape;1063;p44"/>
            <p:cNvSpPr/>
            <p:nvPr/>
          </p:nvSpPr>
          <p:spPr>
            <a:xfrm rot="5400000">
              <a:off x="3177602" y="1592074"/>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4" name="Google Shape;1064;p44"/>
            <p:cNvSpPr/>
            <p:nvPr/>
          </p:nvSpPr>
          <p:spPr>
            <a:xfrm rot="5400000">
              <a:off x="3177602" y="1135179"/>
              <a:ext cx="83200" cy="86647"/>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5" name="Google Shape;1065;p44"/>
            <p:cNvSpPr/>
            <p:nvPr/>
          </p:nvSpPr>
          <p:spPr>
            <a:xfrm rot="5400000">
              <a:off x="3177602" y="678285"/>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6" name="Google Shape;1066;p44"/>
            <p:cNvSpPr/>
            <p:nvPr/>
          </p:nvSpPr>
          <p:spPr>
            <a:xfrm rot="5400000">
              <a:off x="3177602" y="221389"/>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7" name="Google Shape;1067;p44"/>
            <p:cNvSpPr/>
            <p:nvPr/>
          </p:nvSpPr>
          <p:spPr>
            <a:xfrm rot="5400000">
              <a:off x="3559849" y="6583357"/>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8" name="Google Shape;1068;p44"/>
            <p:cNvSpPr/>
            <p:nvPr/>
          </p:nvSpPr>
          <p:spPr>
            <a:xfrm rot="5400000">
              <a:off x="3559849" y="6126462"/>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9" name="Google Shape;1069;p44"/>
            <p:cNvSpPr/>
            <p:nvPr/>
          </p:nvSpPr>
          <p:spPr>
            <a:xfrm rot="5400000">
              <a:off x="3559849" y="5669568"/>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0" name="Google Shape;1070;p44"/>
            <p:cNvSpPr/>
            <p:nvPr/>
          </p:nvSpPr>
          <p:spPr>
            <a:xfrm rot="5400000">
              <a:off x="3559849" y="5212673"/>
              <a:ext cx="83200" cy="86647"/>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1" name="Google Shape;1071;p44"/>
            <p:cNvSpPr/>
            <p:nvPr/>
          </p:nvSpPr>
          <p:spPr>
            <a:xfrm rot="5400000">
              <a:off x="3559849" y="4755779"/>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2" name="Google Shape;1072;p44"/>
            <p:cNvSpPr/>
            <p:nvPr/>
          </p:nvSpPr>
          <p:spPr>
            <a:xfrm rot="5400000">
              <a:off x="3559849" y="4298883"/>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3" name="Google Shape;1073;p44"/>
            <p:cNvSpPr/>
            <p:nvPr/>
          </p:nvSpPr>
          <p:spPr>
            <a:xfrm rot="5400000">
              <a:off x="3559849" y="3876609"/>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4" name="Google Shape;1074;p44"/>
            <p:cNvSpPr/>
            <p:nvPr/>
          </p:nvSpPr>
          <p:spPr>
            <a:xfrm rot="5400000">
              <a:off x="3559849" y="3419715"/>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5" name="Google Shape;1075;p44"/>
            <p:cNvSpPr/>
            <p:nvPr/>
          </p:nvSpPr>
          <p:spPr>
            <a:xfrm rot="5400000">
              <a:off x="3559849" y="2962820"/>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6" name="Google Shape;1076;p44"/>
            <p:cNvSpPr/>
            <p:nvPr/>
          </p:nvSpPr>
          <p:spPr>
            <a:xfrm rot="5400000">
              <a:off x="3559849" y="2505863"/>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7" name="Google Shape;1077;p44"/>
            <p:cNvSpPr/>
            <p:nvPr/>
          </p:nvSpPr>
          <p:spPr>
            <a:xfrm rot="5400000">
              <a:off x="3559849" y="2048968"/>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8" name="Google Shape;1078;p44"/>
            <p:cNvSpPr/>
            <p:nvPr/>
          </p:nvSpPr>
          <p:spPr>
            <a:xfrm rot="5400000">
              <a:off x="3559849" y="1592074"/>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9" name="Google Shape;1079;p44"/>
            <p:cNvSpPr/>
            <p:nvPr/>
          </p:nvSpPr>
          <p:spPr>
            <a:xfrm rot="5400000">
              <a:off x="3559849" y="1135179"/>
              <a:ext cx="83200" cy="86647"/>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80" name="Google Shape;1080;p44"/>
            <p:cNvSpPr/>
            <p:nvPr/>
          </p:nvSpPr>
          <p:spPr>
            <a:xfrm rot="5400000">
              <a:off x="3559849" y="678285"/>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81" name="Google Shape;1081;p44"/>
            <p:cNvSpPr/>
            <p:nvPr/>
          </p:nvSpPr>
          <p:spPr>
            <a:xfrm rot="5400000">
              <a:off x="3559849" y="221389"/>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1082" name="Google Shape;1082;p44"/>
          <p:cNvSpPr/>
          <p:nvPr/>
        </p:nvSpPr>
        <p:spPr>
          <a:xfrm rot="-5400000">
            <a:off x="4314975" y="314475"/>
            <a:ext cx="3169350" cy="6488701"/>
          </a:xfrm>
          <a:custGeom>
            <a:avLst/>
            <a:gdLst/>
            <a:ahLst/>
            <a:cxnLst/>
            <a:rect l="l" t="t" r="r" b="b"/>
            <a:pathLst>
              <a:path w="4225800" h="8649348" extrusionOk="0">
                <a:moveTo>
                  <a:pt x="4225800" y="996131"/>
                </a:moveTo>
                <a:lnTo>
                  <a:pt x="4225799" y="8649348"/>
                </a:lnTo>
                <a:lnTo>
                  <a:pt x="0" y="8649348"/>
                </a:lnTo>
                <a:lnTo>
                  <a:pt x="1" y="0"/>
                </a:lnTo>
                <a:lnTo>
                  <a:pt x="3229669" y="0"/>
                </a:lnTo>
                <a:cubicBezTo>
                  <a:pt x="3779817" y="0"/>
                  <a:pt x="4225800" y="445983"/>
                  <a:pt x="4225800" y="9961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083" name="Google Shape;1083;p44"/>
          <p:cNvSpPr txBox="1">
            <a:spLocks noGrp="1"/>
          </p:cNvSpPr>
          <p:nvPr>
            <p:ph type="ftr" idx="11"/>
          </p:nvPr>
        </p:nvSpPr>
        <p:spPr>
          <a:xfrm rot="-5400000">
            <a:off x="7334759" y="2434793"/>
            <a:ext cx="2894846" cy="273915"/>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84" name="Google Shape;1084;p44"/>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1085" name="Google Shape;1085;p44"/>
          <p:cNvSpPr txBox="1">
            <a:spLocks noGrp="1"/>
          </p:cNvSpPr>
          <p:nvPr>
            <p:ph type="body" idx="1"/>
          </p:nvPr>
        </p:nvSpPr>
        <p:spPr>
          <a:xfrm>
            <a:off x="412064" y="400624"/>
            <a:ext cx="2106765" cy="1133475"/>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0"/>
              </a:spcBef>
              <a:spcAft>
                <a:spcPts val="0"/>
              </a:spcAft>
              <a:buClr>
                <a:schemeClr val="lt1"/>
              </a:buClr>
              <a:buSzPts val="3600"/>
              <a:buFont typeface="Quattrocento Sans"/>
              <a:buNone/>
              <a:defRPr sz="3600">
                <a:solidFill>
                  <a:schemeClr val="lt1"/>
                </a:solidFill>
                <a:latin typeface="Quattrocento Sans"/>
                <a:ea typeface="Quattrocento Sans"/>
                <a:cs typeface="Quattrocento Sans"/>
                <a:sym typeface="Quattrocento Sans"/>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1086" name="Google Shape;1086;p44"/>
          <p:cNvSpPr txBox="1">
            <a:spLocks noGrp="1"/>
          </p:cNvSpPr>
          <p:nvPr>
            <p:ph type="body" idx="2"/>
          </p:nvPr>
        </p:nvSpPr>
        <p:spPr>
          <a:xfrm>
            <a:off x="3016128" y="357188"/>
            <a:ext cx="3609044" cy="1188244"/>
          </a:xfrm>
          <a:prstGeom prst="rect">
            <a:avLst/>
          </a:prstGeom>
          <a:noFill/>
          <a:ln>
            <a:noFill/>
          </a:ln>
        </p:spPr>
        <p:txBody>
          <a:bodyPr spcFirstLastPara="1" wrap="square" lIns="0" tIns="45700" rIns="0" bIns="45700" anchor="ctr" anchorCtr="0">
            <a:normAutofit/>
          </a:bodyPr>
          <a:lstStyle>
            <a:lvl1pPr marL="457200" lvl="0" indent="-228600" algn="l">
              <a:lnSpc>
                <a:spcPct val="100000"/>
              </a:lnSpc>
              <a:spcBef>
                <a:spcPts val="300"/>
              </a:spcBef>
              <a:spcAft>
                <a:spcPts val="0"/>
              </a:spcAft>
              <a:buClr>
                <a:schemeClr val="lt1"/>
              </a:buClr>
              <a:buSzPts val="1400"/>
              <a:buFont typeface="Quattrocento Sans"/>
              <a:buNone/>
              <a:defRPr sz="1400">
                <a:solidFill>
                  <a:schemeClr val="lt1"/>
                </a:solidFill>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1087" name="Google Shape;1087;p44"/>
          <p:cNvSpPr/>
          <p:nvPr/>
        </p:nvSpPr>
        <p:spPr>
          <a:xfrm>
            <a:off x="-3704" y="0"/>
            <a:ext cx="9147704" cy="195486"/>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About Us">
  <p:cSld name="About Us">
    <p:spTree>
      <p:nvGrpSpPr>
        <p:cNvPr id="1" name="Shape 1088"/>
        <p:cNvGrpSpPr/>
        <p:nvPr/>
      </p:nvGrpSpPr>
      <p:grpSpPr>
        <a:xfrm>
          <a:off x="0" y="0"/>
          <a:ext cx="0" cy="0"/>
          <a:chOff x="0" y="0"/>
          <a:chExt cx="0" cy="0"/>
        </a:xfrm>
      </p:grpSpPr>
      <p:sp>
        <p:nvSpPr>
          <p:cNvPr id="1089" name="Google Shape;1089;p45"/>
          <p:cNvSpPr/>
          <p:nvPr/>
        </p:nvSpPr>
        <p:spPr>
          <a:xfrm>
            <a:off x="5922501" y="0"/>
            <a:ext cx="3221499" cy="5143500"/>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090" name="Google Shape;1090;p45"/>
          <p:cNvSpPr txBox="1">
            <a:spLocks noGrp="1"/>
          </p:cNvSpPr>
          <p:nvPr>
            <p:ph type="ftr" idx="11"/>
          </p:nvPr>
        </p:nvSpPr>
        <p:spPr>
          <a:xfrm>
            <a:off x="466474" y="4667807"/>
            <a:ext cx="2895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91" name="Google Shape;1091;p45"/>
          <p:cNvSpPr txBox="1">
            <a:spLocks noGrp="1"/>
          </p:cNvSpPr>
          <p:nvPr>
            <p:ph type="sldNum" idx="12"/>
          </p:nvPr>
        </p:nvSpPr>
        <p:spPr>
          <a:xfrm>
            <a:off x="5220240" y="4623978"/>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1092" name="Google Shape;1092;p45"/>
          <p:cNvSpPr>
            <a:spLocks noGrp="1"/>
          </p:cNvSpPr>
          <p:nvPr>
            <p:ph type="pic" idx="2"/>
          </p:nvPr>
        </p:nvSpPr>
        <p:spPr>
          <a:xfrm>
            <a:off x="3946056" y="681540"/>
            <a:ext cx="3682221" cy="3564396"/>
          </a:xfrm>
          <a:prstGeom prst="rect">
            <a:avLst/>
          </a:prstGeom>
          <a:noFill/>
          <a:ln>
            <a:noFill/>
          </a:ln>
        </p:spPr>
      </p:sp>
      <p:grpSp>
        <p:nvGrpSpPr>
          <p:cNvPr id="1093" name="Google Shape;1093;p45"/>
          <p:cNvGrpSpPr/>
          <p:nvPr/>
        </p:nvGrpSpPr>
        <p:grpSpPr>
          <a:xfrm>
            <a:off x="6018655" y="2022005"/>
            <a:ext cx="3121333" cy="3088027"/>
            <a:chOff x="8022783" y="2696006"/>
            <a:chExt cx="4160694" cy="4117369"/>
          </a:xfrm>
        </p:grpSpPr>
        <p:sp>
          <p:nvSpPr>
            <p:cNvPr id="1094" name="Google Shape;1094;p45"/>
            <p:cNvSpPr/>
            <p:nvPr/>
          </p:nvSpPr>
          <p:spPr>
            <a:xfrm>
              <a:off x="9592691"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95" name="Google Shape;1095;p45"/>
            <p:cNvSpPr/>
            <p:nvPr/>
          </p:nvSpPr>
          <p:spPr>
            <a:xfrm>
              <a:off x="10049586"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96" name="Google Shape;1096;p45"/>
            <p:cNvSpPr/>
            <p:nvPr/>
          </p:nvSpPr>
          <p:spPr>
            <a:xfrm>
              <a:off x="10506480"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97" name="Google Shape;1097;p45"/>
            <p:cNvSpPr/>
            <p:nvPr/>
          </p:nvSpPr>
          <p:spPr>
            <a:xfrm>
              <a:off x="10963375" y="3365345"/>
              <a:ext cx="83200" cy="101150"/>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98" name="Google Shape;1098;p45"/>
            <p:cNvSpPr/>
            <p:nvPr/>
          </p:nvSpPr>
          <p:spPr>
            <a:xfrm>
              <a:off x="11420270" y="3365345"/>
              <a:ext cx="83200" cy="101150"/>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99" name="Google Shape;1099;p45"/>
            <p:cNvSpPr/>
            <p:nvPr/>
          </p:nvSpPr>
          <p:spPr>
            <a:xfrm>
              <a:off x="11877175" y="3365345"/>
              <a:ext cx="83240" cy="101150"/>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0" name="Google Shape;1100;p45"/>
            <p:cNvSpPr/>
            <p:nvPr/>
          </p:nvSpPr>
          <p:spPr>
            <a:xfrm>
              <a:off x="12100277"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1" name="Google Shape;1101;p45"/>
            <p:cNvSpPr/>
            <p:nvPr/>
          </p:nvSpPr>
          <p:spPr>
            <a:xfrm>
              <a:off x="11643382"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2" name="Google Shape;1102;p45"/>
            <p:cNvSpPr/>
            <p:nvPr/>
          </p:nvSpPr>
          <p:spPr>
            <a:xfrm>
              <a:off x="11186488"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3" name="Google Shape;1103;p45"/>
            <p:cNvSpPr/>
            <p:nvPr/>
          </p:nvSpPr>
          <p:spPr>
            <a:xfrm>
              <a:off x="10729593" y="3588459"/>
              <a:ext cx="83200" cy="101150"/>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4" name="Google Shape;1104;p45"/>
            <p:cNvSpPr/>
            <p:nvPr/>
          </p:nvSpPr>
          <p:spPr>
            <a:xfrm>
              <a:off x="10272699"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5" name="Google Shape;1105;p45"/>
            <p:cNvSpPr/>
            <p:nvPr/>
          </p:nvSpPr>
          <p:spPr>
            <a:xfrm>
              <a:off x="9815803"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6" name="Google Shape;1106;p45"/>
            <p:cNvSpPr/>
            <p:nvPr/>
          </p:nvSpPr>
          <p:spPr>
            <a:xfrm>
              <a:off x="9592691"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7" name="Google Shape;1107;p45"/>
            <p:cNvSpPr/>
            <p:nvPr/>
          </p:nvSpPr>
          <p:spPr>
            <a:xfrm>
              <a:off x="10049586"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8" name="Google Shape;1108;p45"/>
            <p:cNvSpPr/>
            <p:nvPr/>
          </p:nvSpPr>
          <p:spPr>
            <a:xfrm>
              <a:off x="10506480"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9" name="Google Shape;1109;p45"/>
            <p:cNvSpPr/>
            <p:nvPr/>
          </p:nvSpPr>
          <p:spPr>
            <a:xfrm>
              <a:off x="10963375" y="3811572"/>
              <a:ext cx="83200" cy="101150"/>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0" name="Google Shape;1110;p45"/>
            <p:cNvSpPr/>
            <p:nvPr/>
          </p:nvSpPr>
          <p:spPr>
            <a:xfrm>
              <a:off x="11420270" y="3811572"/>
              <a:ext cx="83200" cy="101150"/>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1" name="Google Shape;1111;p45"/>
            <p:cNvSpPr/>
            <p:nvPr/>
          </p:nvSpPr>
          <p:spPr>
            <a:xfrm>
              <a:off x="11877175" y="3811572"/>
              <a:ext cx="83240" cy="101150"/>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2" name="Google Shape;1112;p45"/>
            <p:cNvSpPr/>
            <p:nvPr/>
          </p:nvSpPr>
          <p:spPr>
            <a:xfrm>
              <a:off x="12100277"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3" name="Google Shape;1113;p45"/>
            <p:cNvSpPr/>
            <p:nvPr/>
          </p:nvSpPr>
          <p:spPr>
            <a:xfrm>
              <a:off x="11643382"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4" name="Google Shape;1114;p45"/>
            <p:cNvSpPr/>
            <p:nvPr/>
          </p:nvSpPr>
          <p:spPr>
            <a:xfrm>
              <a:off x="11186488"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5" name="Google Shape;1115;p45"/>
            <p:cNvSpPr/>
            <p:nvPr/>
          </p:nvSpPr>
          <p:spPr>
            <a:xfrm>
              <a:off x="10729593" y="4034684"/>
              <a:ext cx="83200" cy="101150"/>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6" name="Google Shape;1116;p45"/>
            <p:cNvSpPr/>
            <p:nvPr/>
          </p:nvSpPr>
          <p:spPr>
            <a:xfrm>
              <a:off x="10272699"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7" name="Google Shape;1117;p45"/>
            <p:cNvSpPr/>
            <p:nvPr/>
          </p:nvSpPr>
          <p:spPr>
            <a:xfrm>
              <a:off x="9815803"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8" name="Google Shape;1118;p45"/>
            <p:cNvSpPr/>
            <p:nvPr/>
          </p:nvSpPr>
          <p:spPr>
            <a:xfrm>
              <a:off x="9592691"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9" name="Google Shape;1119;p45"/>
            <p:cNvSpPr/>
            <p:nvPr/>
          </p:nvSpPr>
          <p:spPr>
            <a:xfrm>
              <a:off x="10049586"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0" name="Google Shape;1120;p45"/>
            <p:cNvSpPr/>
            <p:nvPr/>
          </p:nvSpPr>
          <p:spPr>
            <a:xfrm>
              <a:off x="10506480"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1" name="Google Shape;1121;p45"/>
            <p:cNvSpPr/>
            <p:nvPr/>
          </p:nvSpPr>
          <p:spPr>
            <a:xfrm>
              <a:off x="10963375" y="4257798"/>
              <a:ext cx="83200" cy="101150"/>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2" name="Google Shape;1122;p45"/>
            <p:cNvSpPr/>
            <p:nvPr/>
          </p:nvSpPr>
          <p:spPr>
            <a:xfrm>
              <a:off x="11420270" y="4257798"/>
              <a:ext cx="83200" cy="101150"/>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3" name="Google Shape;1123;p45"/>
            <p:cNvSpPr/>
            <p:nvPr/>
          </p:nvSpPr>
          <p:spPr>
            <a:xfrm>
              <a:off x="11877175" y="4257798"/>
              <a:ext cx="83240" cy="101150"/>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4" name="Google Shape;1124;p45"/>
            <p:cNvSpPr/>
            <p:nvPr/>
          </p:nvSpPr>
          <p:spPr>
            <a:xfrm>
              <a:off x="12100277"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5" name="Google Shape;1125;p45"/>
            <p:cNvSpPr/>
            <p:nvPr/>
          </p:nvSpPr>
          <p:spPr>
            <a:xfrm>
              <a:off x="11643382"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6" name="Google Shape;1126;p45"/>
            <p:cNvSpPr/>
            <p:nvPr/>
          </p:nvSpPr>
          <p:spPr>
            <a:xfrm>
              <a:off x="11186488"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7" name="Google Shape;1127;p45"/>
            <p:cNvSpPr/>
            <p:nvPr/>
          </p:nvSpPr>
          <p:spPr>
            <a:xfrm>
              <a:off x="10729593" y="4480911"/>
              <a:ext cx="83200" cy="101150"/>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8" name="Google Shape;1128;p45"/>
            <p:cNvSpPr/>
            <p:nvPr/>
          </p:nvSpPr>
          <p:spPr>
            <a:xfrm>
              <a:off x="10272699"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9" name="Google Shape;1129;p45"/>
            <p:cNvSpPr/>
            <p:nvPr/>
          </p:nvSpPr>
          <p:spPr>
            <a:xfrm>
              <a:off x="9815803"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0" name="Google Shape;1130;p45"/>
            <p:cNvSpPr/>
            <p:nvPr/>
          </p:nvSpPr>
          <p:spPr>
            <a:xfrm>
              <a:off x="9592691"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1" name="Google Shape;1131;p45"/>
            <p:cNvSpPr/>
            <p:nvPr/>
          </p:nvSpPr>
          <p:spPr>
            <a:xfrm>
              <a:off x="10049586"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2" name="Google Shape;1132;p45"/>
            <p:cNvSpPr/>
            <p:nvPr/>
          </p:nvSpPr>
          <p:spPr>
            <a:xfrm>
              <a:off x="10506480"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3" name="Google Shape;1133;p45"/>
            <p:cNvSpPr/>
            <p:nvPr/>
          </p:nvSpPr>
          <p:spPr>
            <a:xfrm>
              <a:off x="10963375" y="4704024"/>
              <a:ext cx="83200" cy="101150"/>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4" name="Google Shape;1134;p45"/>
            <p:cNvSpPr/>
            <p:nvPr/>
          </p:nvSpPr>
          <p:spPr>
            <a:xfrm>
              <a:off x="11420270" y="4704024"/>
              <a:ext cx="83200" cy="101150"/>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5" name="Google Shape;1135;p45"/>
            <p:cNvSpPr/>
            <p:nvPr/>
          </p:nvSpPr>
          <p:spPr>
            <a:xfrm>
              <a:off x="11877175" y="4704024"/>
              <a:ext cx="83240" cy="101150"/>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6" name="Google Shape;1136;p45"/>
            <p:cNvSpPr/>
            <p:nvPr/>
          </p:nvSpPr>
          <p:spPr>
            <a:xfrm>
              <a:off x="12100277"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7" name="Google Shape;1137;p45"/>
            <p:cNvSpPr/>
            <p:nvPr/>
          </p:nvSpPr>
          <p:spPr>
            <a:xfrm>
              <a:off x="11643382"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8" name="Google Shape;1138;p45"/>
            <p:cNvSpPr/>
            <p:nvPr/>
          </p:nvSpPr>
          <p:spPr>
            <a:xfrm>
              <a:off x="11186488"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9" name="Google Shape;1139;p45"/>
            <p:cNvSpPr/>
            <p:nvPr/>
          </p:nvSpPr>
          <p:spPr>
            <a:xfrm>
              <a:off x="10729593" y="4927137"/>
              <a:ext cx="83200" cy="101150"/>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0" name="Google Shape;1140;p45"/>
            <p:cNvSpPr/>
            <p:nvPr/>
          </p:nvSpPr>
          <p:spPr>
            <a:xfrm>
              <a:off x="10272699"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1" name="Google Shape;1141;p45"/>
            <p:cNvSpPr/>
            <p:nvPr/>
          </p:nvSpPr>
          <p:spPr>
            <a:xfrm>
              <a:off x="9815803"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2" name="Google Shape;1142;p45"/>
            <p:cNvSpPr/>
            <p:nvPr/>
          </p:nvSpPr>
          <p:spPr>
            <a:xfrm>
              <a:off x="9592691"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3" name="Google Shape;1143;p45"/>
            <p:cNvSpPr/>
            <p:nvPr/>
          </p:nvSpPr>
          <p:spPr>
            <a:xfrm>
              <a:off x="10049586"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4" name="Google Shape;1144;p45"/>
            <p:cNvSpPr/>
            <p:nvPr/>
          </p:nvSpPr>
          <p:spPr>
            <a:xfrm>
              <a:off x="10506480"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5" name="Google Shape;1145;p45"/>
            <p:cNvSpPr/>
            <p:nvPr/>
          </p:nvSpPr>
          <p:spPr>
            <a:xfrm>
              <a:off x="10963375" y="5150250"/>
              <a:ext cx="83200" cy="101150"/>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6" name="Google Shape;1146;p45"/>
            <p:cNvSpPr/>
            <p:nvPr/>
          </p:nvSpPr>
          <p:spPr>
            <a:xfrm>
              <a:off x="11420270" y="5150250"/>
              <a:ext cx="83200" cy="101150"/>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7" name="Google Shape;1147;p45"/>
            <p:cNvSpPr/>
            <p:nvPr/>
          </p:nvSpPr>
          <p:spPr>
            <a:xfrm>
              <a:off x="11877175" y="5150250"/>
              <a:ext cx="83240" cy="101150"/>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8" name="Google Shape;1148;p45"/>
            <p:cNvSpPr/>
            <p:nvPr/>
          </p:nvSpPr>
          <p:spPr>
            <a:xfrm>
              <a:off x="12100277"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9" name="Google Shape;1149;p45"/>
            <p:cNvSpPr/>
            <p:nvPr/>
          </p:nvSpPr>
          <p:spPr>
            <a:xfrm>
              <a:off x="11643382"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0" name="Google Shape;1150;p45"/>
            <p:cNvSpPr/>
            <p:nvPr/>
          </p:nvSpPr>
          <p:spPr>
            <a:xfrm>
              <a:off x="11186488"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1" name="Google Shape;1151;p45"/>
            <p:cNvSpPr/>
            <p:nvPr/>
          </p:nvSpPr>
          <p:spPr>
            <a:xfrm>
              <a:off x="10729593" y="5373379"/>
              <a:ext cx="83200" cy="101210"/>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2" name="Google Shape;1152;p45"/>
            <p:cNvSpPr/>
            <p:nvPr/>
          </p:nvSpPr>
          <p:spPr>
            <a:xfrm>
              <a:off x="10272699"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3" name="Google Shape;1153;p45"/>
            <p:cNvSpPr/>
            <p:nvPr/>
          </p:nvSpPr>
          <p:spPr>
            <a:xfrm>
              <a:off x="9815803"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4" name="Google Shape;1154;p45"/>
            <p:cNvSpPr/>
            <p:nvPr/>
          </p:nvSpPr>
          <p:spPr>
            <a:xfrm>
              <a:off x="9592691"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5" name="Google Shape;1155;p45"/>
            <p:cNvSpPr/>
            <p:nvPr/>
          </p:nvSpPr>
          <p:spPr>
            <a:xfrm>
              <a:off x="10049586"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6" name="Google Shape;1156;p45"/>
            <p:cNvSpPr/>
            <p:nvPr/>
          </p:nvSpPr>
          <p:spPr>
            <a:xfrm>
              <a:off x="10506480"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7" name="Google Shape;1157;p45"/>
            <p:cNvSpPr/>
            <p:nvPr/>
          </p:nvSpPr>
          <p:spPr>
            <a:xfrm>
              <a:off x="10963375" y="5596565"/>
              <a:ext cx="83200" cy="101150"/>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8" name="Google Shape;1158;p45"/>
            <p:cNvSpPr/>
            <p:nvPr/>
          </p:nvSpPr>
          <p:spPr>
            <a:xfrm>
              <a:off x="11420270" y="5596565"/>
              <a:ext cx="83200" cy="101150"/>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9" name="Google Shape;1159;p45"/>
            <p:cNvSpPr/>
            <p:nvPr/>
          </p:nvSpPr>
          <p:spPr>
            <a:xfrm>
              <a:off x="11877175" y="5596565"/>
              <a:ext cx="83240" cy="101150"/>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0" name="Google Shape;1160;p45"/>
            <p:cNvSpPr/>
            <p:nvPr/>
          </p:nvSpPr>
          <p:spPr>
            <a:xfrm>
              <a:off x="12100277"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1" name="Google Shape;1161;p45"/>
            <p:cNvSpPr/>
            <p:nvPr/>
          </p:nvSpPr>
          <p:spPr>
            <a:xfrm>
              <a:off x="11643382"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2" name="Google Shape;1162;p45"/>
            <p:cNvSpPr/>
            <p:nvPr/>
          </p:nvSpPr>
          <p:spPr>
            <a:xfrm>
              <a:off x="11186488"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3" name="Google Shape;1163;p45"/>
            <p:cNvSpPr/>
            <p:nvPr/>
          </p:nvSpPr>
          <p:spPr>
            <a:xfrm>
              <a:off x="10729593" y="5819678"/>
              <a:ext cx="83200" cy="101150"/>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4" name="Google Shape;1164;p45"/>
            <p:cNvSpPr/>
            <p:nvPr/>
          </p:nvSpPr>
          <p:spPr>
            <a:xfrm>
              <a:off x="10272699"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5" name="Google Shape;1165;p45"/>
            <p:cNvSpPr/>
            <p:nvPr/>
          </p:nvSpPr>
          <p:spPr>
            <a:xfrm>
              <a:off x="9815803"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6" name="Google Shape;1166;p45"/>
            <p:cNvSpPr/>
            <p:nvPr/>
          </p:nvSpPr>
          <p:spPr>
            <a:xfrm>
              <a:off x="9592691"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7" name="Google Shape;1167;p45"/>
            <p:cNvSpPr/>
            <p:nvPr/>
          </p:nvSpPr>
          <p:spPr>
            <a:xfrm>
              <a:off x="10049586"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8" name="Google Shape;1168;p45"/>
            <p:cNvSpPr/>
            <p:nvPr/>
          </p:nvSpPr>
          <p:spPr>
            <a:xfrm>
              <a:off x="10506480"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9" name="Google Shape;1169;p45"/>
            <p:cNvSpPr/>
            <p:nvPr/>
          </p:nvSpPr>
          <p:spPr>
            <a:xfrm>
              <a:off x="10963375" y="6042791"/>
              <a:ext cx="83200" cy="101150"/>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0" name="Google Shape;1170;p45"/>
            <p:cNvSpPr/>
            <p:nvPr/>
          </p:nvSpPr>
          <p:spPr>
            <a:xfrm>
              <a:off x="11420270" y="6042791"/>
              <a:ext cx="83200" cy="101150"/>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1" name="Google Shape;1171;p45"/>
            <p:cNvSpPr/>
            <p:nvPr/>
          </p:nvSpPr>
          <p:spPr>
            <a:xfrm>
              <a:off x="11877175" y="6042791"/>
              <a:ext cx="83240" cy="101150"/>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2" name="Google Shape;1172;p45"/>
            <p:cNvSpPr/>
            <p:nvPr/>
          </p:nvSpPr>
          <p:spPr>
            <a:xfrm>
              <a:off x="12100277"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3" name="Google Shape;1173;p45"/>
            <p:cNvSpPr/>
            <p:nvPr/>
          </p:nvSpPr>
          <p:spPr>
            <a:xfrm>
              <a:off x="11643382"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4" name="Google Shape;1174;p45"/>
            <p:cNvSpPr/>
            <p:nvPr/>
          </p:nvSpPr>
          <p:spPr>
            <a:xfrm>
              <a:off x="11186488"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5" name="Google Shape;1175;p45"/>
            <p:cNvSpPr/>
            <p:nvPr/>
          </p:nvSpPr>
          <p:spPr>
            <a:xfrm>
              <a:off x="10729593" y="6265904"/>
              <a:ext cx="83200" cy="101150"/>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6" name="Google Shape;1176;p45"/>
            <p:cNvSpPr/>
            <p:nvPr/>
          </p:nvSpPr>
          <p:spPr>
            <a:xfrm>
              <a:off x="10272699"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7" name="Google Shape;1177;p45"/>
            <p:cNvSpPr/>
            <p:nvPr/>
          </p:nvSpPr>
          <p:spPr>
            <a:xfrm>
              <a:off x="9815803"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8" name="Google Shape;1178;p45"/>
            <p:cNvSpPr/>
            <p:nvPr/>
          </p:nvSpPr>
          <p:spPr>
            <a:xfrm>
              <a:off x="9592691"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9" name="Google Shape;1179;p45"/>
            <p:cNvSpPr/>
            <p:nvPr/>
          </p:nvSpPr>
          <p:spPr>
            <a:xfrm>
              <a:off x="10049586"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0" name="Google Shape;1180;p45"/>
            <p:cNvSpPr/>
            <p:nvPr/>
          </p:nvSpPr>
          <p:spPr>
            <a:xfrm>
              <a:off x="10506480"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1" name="Google Shape;1181;p45"/>
            <p:cNvSpPr/>
            <p:nvPr/>
          </p:nvSpPr>
          <p:spPr>
            <a:xfrm>
              <a:off x="10963375" y="6489032"/>
              <a:ext cx="83200" cy="101210"/>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2" name="Google Shape;1182;p45"/>
            <p:cNvSpPr/>
            <p:nvPr/>
          </p:nvSpPr>
          <p:spPr>
            <a:xfrm>
              <a:off x="11420270" y="6489032"/>
              <a:ext cx="83200" cy="101210"/>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3" name="Google Shape;1183;p45"/>
            <p:cNvSpPr/>
            <p:nvPr/>
          </p:nvSpPr>
          <p:spPr>
            <a:xfrm>
              <a:off x="11877174" y="6489032"/>
              <a:ext cx="83242" cy="101210"/>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4" name="Google Shape;1184;p45"/>
            <p:cNvSpPr/>
            <p:nvPr/>
          </p:nvSpPr>
          <p:spPr>
            <a:xfrm>
              <a:off x="12100277"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5" name="Google Shape;1185;p45"/>
            <p:cNvSpPr/>
            <p:nvPr/>
          </p:nvSpPr>
          <p:spPr>
            <a:xfrm>
              <a:off x="11643382"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6" name="Google Shape;1186;p45"/>
            <p:cNvSpPr/>
            <p:nvPr/>
          </p:nvSpPr>
          <p:spPr>
            <a:xfrm>
              <a:off x="11186488"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7" name="Google Shape;1187;p45"/>
            <p:cNvSpPr/>
            <p:nvPr/>
          </p:nvSpPr>
          <p:spPr>
            <a:xfrm>
              <a:off x="10729593" y="6712225"/>
              <a:ext cx="83200" cy="101150"/>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8" name="Google Shape;1188;p45"/>
            <p:cNvSpPr/>
            <p:nvPr/>
          </p:nvSpPr>
          <p:spPr>
            <a:xfrm>
              <a:off x="10272699"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9" name="Google Shape;1189;p45"/>
            <p:cNvSpPr/>
            <p:nvPr/>
          </p:nvSpPr>
          <p:spPr>
            <a:xfrm>
              <a:off x="9815803"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0" name="Google Shape;1190;p45"/>
            <p:cNvSpPr/>
            <p:nvPr/>
          </p:nvSpPr>
          <p:spPr>
            <a:xfrm>
              <a:off x="9592691"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1" name="Google Shape;1191;p45"/>
            <p:cNvSpPr/>
            <p:nvPr/>
          </p:nvSpPr>
          <p:spPr>
            <a:xfrm>
              <a:off x="10049586"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2" name="Google Shape;1192;p45"/>
            <p:cNvSpPr/>
            <p:nvPr/>
          </p:nvSpPr>
          <p:spPr>
            <a:xfrm>
              <a:off x="10506480"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3" name="Google Shape;1193;p45"/>
            <p:cNvSpPr/>
            <p:nvPr/>
          </p:nvSpPr>
          <p:spPr>
            <a:xfrm>
              <a:off x="10963375" y="2919119"/>
              <a:ext cx="83200" cy="101150"/>
            </a:xfrm>
            <a:custGeom>
              <a:avLst/>
              <a:gdLst/>
              <a:ahLst/>
              <a:cxnLst/>
              <a:rect l="l" t="t" r="r" b="b"/>
              <a:pathLst>
                <a:path w="184213" h="160496" extrusionOk="0">
                  <a:moveTo>
                    <a:pt x="184213"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4" name="Google Shape;1194;p45"/>
            <p:cNvSpPr/>
            <p:nvPr/>
          </p:nvSpPr>
          <p:spPr>
            <a:xfrm>
              <a:off x="11420270" y="2919119"/>
              <a:ext cx="83200" cy="101150"/>
            </a:xfrm>
            <a:custGeom>
              <a:avLst/>
              <a:gdLst/>
              <a:ahLst/>
              <a:cxnLst/>
              <a:rect l="l" t="t" r="r" b="b"/>
              <a:pathLst>
                <a:path w="184213" h="160496" extrusionOk="0">
                  <a:moveTo>
                    <a:pt x="184213"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5" name="Google Shape;1195;p45"/>
            <p:cNvSpPr/>
            <p:nvPr/>
          </p:nvSpPr>
          <p:spPr>
            <a:xfrm>
              <a:off x="11877175" y="2919119"/>
              <a:ext cx="83240" cy="101150"/>
            </a:xfrm>
            <a:custGeom>
              <a:avLst/>
              <a:gdLst/>
              <a:ahLst/>
              <a:cxnLst/>
              <a:rect l="l" t="t" r="r" b="b"/>
              <a:pathLst>
                <a:path w="184308" h="160496" extrusionOk="0">
                  <a:moveTo>
                    <a:pt x="184309"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6" name="Google Shape;1196;p45"/>
            <p:cNvSpPr/>
            <p:nvPr/>
          </p:nvSpPr>
          <p:spPr>
            <a:xfrm>
              <a:off x="12100277"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7" name="Google Shape;1197;p45"/>
            <p:cNvSpPr/>
            <p:nvPr/>
          </p:nvSpPr>
          <p:spPr>
            <a:xfrm>
              <a:off x="11643382"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8" name="Google Shape;1198;p45"/>
            <p:cNvSpPr/>
            <p:nvPr/>
          </p:nvSpPr>
          <p:spPr>
            <a:xfrm>
              <a:off x="11186488"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9" name="Google Shape;1199;p45"/>
            <p:cNvSpPr/>
            <p:nvPr/>
          </p:nvSpPr>
          <p:spPr>
            <a:xfrm>
              <a:off x="10729593" y="3142232"/>
              <a:ext cx="83200" cy="101150"/>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0" name="Google Shape;1200;p45"/>
            <p:cNvSpPr/>
            <p:nvPr/>
          </p:nvSpPr>
          <p:spPr>
            <a:xfrm>
              <a:off x="10272699"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1" name="Google Shape;1201;p45"/>
            <p:cNvSpPr/>
            <p:nvPr/>
          </p:nvSpPr>
          <p:spPr>
            <a:xfrm>
              <a:off x="9815803"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2" name="Google Shape;1202;p45"/>
            <p:cNvSpPr/>
            <p:nvPr/>
          </p:nvSpPr>
          <p:spPr>
            <a:xfrm>
              <a:off x="8256628" y="3365345"/>
              <a:ext cx="83200" cy="101150"/>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3" name="Google Shape;1203;p45"/>
            <p:cNvSpPr/>
            <p:nvPr/>
          </p:nvSpPr>
          <p:spPr>
            <a:xfrm>
              <a:off x="8713523"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4" name="Google Shape;1204;p45"/>
            <p:cNvSpPr/>
            <p:nvPr/>
          </p:nvSpPr>
          <p:spPr>
            <a:xfrm>
              <a:off x="9170417"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5" name="Google Shape;1205;p45"/>
            <p:cNvSpPr/>
            <p:nvPr/>
          </p:nvSpPr>
          <p:spPr>
            <a:xfrm>
              <a:off x="9393529"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6" name="Google Shape;1206;p45"/>
            <p:cNvSpPr/>
            <p:nvPr/>
          </p:nvSpPr>
          <p:spPr>
            <a:xfrm>
              <a:off x="8936635"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7" name="Google Shape;1207;p45"/>
            <p:cNvSpPr/>
            <p:nvPr/>
          </p:nvSpPr>
          <p:spPr>
            <a:xfrm>
              <a:off x="8479740"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8" name="Google Shape;1208;p45"/>
            <p:cNvSpPr/>
            <p:nvPr/>
          </p:nvSpPr>
          <p:spPr>
            <a:xfrm>
              <a:off x="8022783"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9" name="Google Shape;1209;p45"/>
            <p:cNvSpPr/>
            <p:nvPr/>
          </p:nvSpPr>
          <p:spPr>
            <a:xfrm>
              <a:off x="8256628" y="3811572"/>
              <a:ext cx="83200" cy="101150"/>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0" name="Google Shape;1210;p45"/>
            <p:cNvSpPr/>
            <p:nvPr/>
          </p:nvSpPr>
          <p:spPr>
            <a:xfrm>
              <a:off x="8713523"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1" name="Google Shape;1211;p45"/>
            <p:cNvSpPr/>
            <p:nvPr/>
          </p:nvSpPr>
          <p:spPr>
            <a:xfrm>
              <a:off x="9170417"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2" name="Google Shape;1212;p45"/>
            <p:cNvSpPr/>
            <p:nvPr/>
          </p:nvSpPr>
          <p:spPr>
            <a:xfrm>
              <a:off x="9393529"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3" name="Google Shape;1213;p45"/>
            <p:cNvSpPr/>
            <p:nvPr/>
          </p:nvSpPr>
          <p:spPr>
            <a:xfrm>
              <a:off x="8936635"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4" name="Google Shape;1214;p45"/>
            <p:cNvSpPr/>
            <p:nvPr/>
          </p:nvSpPr>
          <p:spPr>
            <a:xfrm>
              <a:off x="8479740"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5" name="Google Shape;1215;p45"/>
            <p:cNvSpPr/>
            <p:nvPr/>
          </p:nvSpPr>
          <p:spPr>
            <a:xfrm>
              <a:off x="8022783"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6" name="Google Shape;1216;p45"/>
            <p:cNvSpPr/>
            <p:nvPr/>
          </p:nvSpPr>
          <p:spPr>
            <a:xfrm>
              <a:off x="8256628" y="4257798"/>
              <a:ext cx="83200" cy="101150"/>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7" name="Google Shape;1217;p45"/>
            <p:cNvSpPr/>
            <p:nvPr/>
          </p:nvSpPr>
          <p:spPr>
            <a:xfrm>
              <a:off x="8713523"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8" name="Google Shape;1218;p45"/>
            <p:cNvSpPr/>
            <p:nvPr/>
          </p:nvSpPr>
          <p:spPr>
            <a:xfrm>
              <a:off x="9170417"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9" name="Google Shape;1219;p45"/>
            <p:cNvSpPr/>
            <p:nvPr/>
          </p:nvSpPr>
          <p:spPr>
            <a:xfrm>
              <a:off x="9393529"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0" name="Google Shape;1220;p45"/>
            <p:cNvSpPr/>
            <p:nvPr/>
          </p:nvSpPr>
          <p:spPr>
            <a:xfrm>
              <a:off x="8936635"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1" name="Google Shape;1221;p45"/>
            <p:cNvSpPr/>
            <p:nvPr/>
          </p:nvSpPr>
          <p:spPr>
            <a:xfrm>
              <a:off x="8479740"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2" name="Google Shape;1222;p45"/>
            <p:cNvSpPr/>
            <p:nvPr/>
          </p:nvSpPr>
          <p:spPr>
            <a:xfrm>
              <a:off x="8022783"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3" name="Google Shape;1223;p45"/>
            <p:cNvSpPr/>
            <p:nvPr/>
          </p:nvSpPr>
          <p:spPr>
            <a:xfrm>
              <a:off x="8256628" y="4704024"/>
              <a:ext cx="83200" cy="101150"/>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4" name="Google Shape;1224;p45"/>
            <p:cNvSpPr/>
            <p:nvPr/>
          </p:nvSpPr>
          <p:spPr>
            <a:xfrm>
              <a:off x="8713523"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5" name="Google Shape;1225;p45"/>
            <p:cNvSpPr/>
            <p:nvPr/>
          </p:nvSpPr>
          <p:spPr>
            <a:xfrm>
              <a:off x="9170417"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6" name="Google Shape;1226;p45"/>
            <p:cNvSpPr/>
            <p:nvPr/>
          </p:nvSpPr>
          <p:spPr>
            <a:xfrm>
              <a:off x="9393529"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7" name="Google Shape;1227;p45"/>
            <p:cNvSpPr/>
            <p:nvPr/>
          </p:nvSpPr>
          <p:spPr>
            <a:xfrm>
              <a:off x="8936635"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8" name="Google Shape;1228;p45"/>
            <p:cNvSpPr/>
            <p:nvPr/>
          </p:nvSpPr>
          <p:spPr>
            <a:xfrm>
              <a:off x="8479740"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9" name="Google Shape;1229;p45"/>
            <p:cNvSpPr/>
            <p:nvPr/>
          </p:nvSpPr>
          <p:spPr>
            <a:xfrm>
              <a:off x="8022783"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0" name="Google Shape;1230;p45"/>
            <p:cNvSpPr/>
            <p:nvPr/>
          </p:nvSpPr>
          <p:spPr>
            <a:xfrm>
              <a:off x="8256628" y="5150250"/>
              <a:ext cx="83200" cy="101150"/>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1" name="Google Shape;1231;p45"/>
            <p:cNvSpPr/>
            <p:nvPr/>
          </p:nvSpPr>
          <p:spPr>
            <a:xfrm>
              <a:off x="8713523"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2" name="Google Shape;1232;p45"/>
            <p:cNvSpPr/>
            <p:nvPr/>
          </p:nvSpPr>
          <p:spPr>
            <a:xfrm>
              <a:off x="9170417"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3" name="Google Shape;1233;p45"/>
            <p:cNvSpPr/>
            <p:nvPr/>
          </p:nvSpPr>
          <p:spPr>
            <a:xfrm>
              <a:off x="9393529"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4" name="Google Shape;1234;p45"/>
            <p:cNvSpPr/>
            <p:nvPr/>
          </p:nvSpPr>
          <p:spPr>
            <a:xfrm>
              <a:off x="8936635"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5" name="Google Shape;1235;p45"/>
            <p:cNvSpPr/>
            <p:nvPr/>
          </p:nvSpPr>
          <p:spPr>
            <a:xfrm>
              <a:off x="8479740"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6" name="Google Shape;1236;p45"/>
            <p:cNvSpPr/>
            <p:nvPr/>
          </p:nvSpPr>
          <p:spPr>
            <a:xfrm>
              <a:off x="8022783"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7" name="Google Shape;1237;p45"/>
            <p:cNvSpPr/>
            <p:nvPr/>
          </p:nvSpPr>
          <p:spPr>
            <a:xfrm>
              <a:off x="8256628" y="5596565"/>
              <a:ext cx="83200" cy="101150"/>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8" name="Google Shape;1238;p45"/>
            <p:cNvSpPr/>
            <p:nvPr/>
          </p:nvSpPr>
          <p:spPr>
            <a:xfrm>
              <a:off x="8713523"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9" name="Google Shape;1239;p45"/>
            <p:cNvSpPr/>
            <p:nvPr/>
          </p:nvSpPr>
          <p:spPr>
            <a:xfrm>
              <a:off x="9170417"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0" name="Google Shape;1240;p45"/>
            <p:cNvSpPr/>
            <p:nvPr/>
          </p:nvSpPr>
          <p:spPr>
            <a:xfrm>
              <a:off x="9393529"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1" name="Google Shape;1241;p45"/>
            <p:cNvSpPr/>
            <p:nvPr/>
          </p:nvSpPr>
          <p:spPr>
            <a:xfrm>
              <a:off x="8936635"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2" name="Google Shape;1242;p45"/>
            <p:cNvSpPr/>
            <p:nvPr/>
          </p:nvSpPr>
          <p:spPr>
            <a:xfrm>
              <a:off x="8479740"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3" name="Google Shape;1243;p45"/>
            <p:cNvSpPr/>
            <p:nvPr/>
          </p:nvSpPr>
          <p:spPr>
            <a:xfrm>
              <a:off x="8022783"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4" name="Google Shape;1244;p45"/>
            <p:cNvSpPr/>
            <p:nvPr/>
          </p:nvSpPr>
          <p:spPr>
            <a:xfrm>
              <a:off x="8256628" y="6042791"/>
              <a:ext cx="83200" cy="101150"/>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5" name="Google Shape;1245;p45"/>
            <p:cNvSpPr/>
            <p:nvPr/>
          </p:nvSpPr>
          <p:spPr>
            <a:xfrm>
              <a:off x="8713523"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6" name="Google Shape;1246;p45"/>
            <p:cNvSpPr/>
            <p:nvPr/>
          </p:nvSpPr>
          <p:spPr>
            <a:xfrm>
              <a:off x="9170417"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7" name="Google Shape;1247;p45"/>
            <p:cNvSpPr/>
            <p:nvPr/>
          </p:nvSpPr>
          <p:spPr>
            <a:xfrm>
              <a:off x="9393529"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8" name="Google Shape;1248;p45"/>
            <p:cNvSpPr/>
            <p:nvPr/>
          </p:nvSpPr>
          <p:spPr>
            <a:xfrm>
              <a:off x="8936635"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9" name="Google Shape;1249;p45"/>
            <p:cNvSpPr/>
            <p:nvPr/>
          </p:nvSpPr>
          <p:spPr>
            <a:xfrm>
              <a:off x="8479740"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0" name="Google Shape;1250;p45"/>
            <p:cNvSpPr/>
            <p:nvPr/>
          </p:nvSpPr>
          <p:spPr>
            <a:xfrm>
              <a:off x="8022783"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1" name="Google Shape;1251;p45"/>
            <p:cNvSpPr/>
            <p:nvPr/>
          </p:nvSpPr>
          <p:spPr>
            <a:xfrm>
              <a:off x="8256628" y="6489032"/>
              <a:ext cx="83200" cy="101210"/>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2" name="Google Shape;1252;p45"/>
            <p:cNvSpPr/>
            <p:nvPr/>
          </p:nvSpPr>
          <p:spPr>
            <a:xfrm>
              <a:off x="8713523"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3" name="Google Shape;1253;p45"/>
            <p:cNvSpPr/>
            <p:nvPr/>
          </p:nvSpPr>
          <p:spPr>
            <a:xfrm>
              <a:off x="9170417"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4" name="Google Shape;1254;p45"/>
            <p:cNvSpPr/>
            <p:nvPr/>
          </p:nvSpPr>
          <p:spPr>
            <a:xfrm>
              <a:off x="9393529"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5" name="Google Shape;1255;p45"/>
            <p:cNvSpPr/>
            <p:nvPr/>
          </p:nvSpPr>
          <p:spPr>
            <a:xfrm>
              <a:off x="8936635"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6" name="Google Shape;1256;p45"/>
            <p:cNvSpPr/>
            <p:nvPr/>
          </p:nvSpPr>
          <p:spPr>
            <a:xfrm>
              <a:off x="8479740"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7" name="Google Shape;1257;p45"/>
            <p:cNvSpPr/>
            <p:nvPr/>
          </p:nvSpPr>
          <p:spPr>
            <a:xfrm>
              <a:off x="8022783"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8" name="Google Shape;1258;p45"/>
            <p:cNvSpPr/>
            <p:nvPr/>
          </p:nvSpPr>
          <p:spPr>
            <a:xfrm>
              <a:off x="8256628" y="2919119"/>
              <a:ext cx="83200" cy="101150"/>
            </a:xfrm>
            <a:custGeom>
              <a:avLst/>
              <a:gdLst/>
              <a:ahLst/>
              <a:cxnLst/>
              <a:rect l="l" t="t" r="r" b="b"/>
              <a:pathLst>
                <a:path w="184213" h="160496" extrusionOk="0">
                  <a:moveTo>
                    <a:pt x="184213"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9" name="Google Shape;1259;p45"/>
            <p:cNvSpPr/>
            <p:nvPr/>
          </p:nvSpPr>
          <p:spPr>
            <a:xfrm>
              <a:off x="8713523"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0" name="Google Shape;1260;p45"/>
            <p:cNvSpPr/>
            <p:nvPr/>
          </p:nvSpPr>
          <p:spPr>
            <a:xfrm>
              <a:off x="9170417"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1" name="Google Shape;1261;p45"/>
            <p:cNvSpPr/>
            <p:nvPr/>
          </p:nvSpPr>
          <p:spPr>
            <a:xfrm>
              <a:off x="9393529"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2" name="Google Shape;1262;p45"/>
            <p:cNvSpPr/>
            <p:nvPr/>
          </p:nvSpPr>
          <p:spPr>
            <a:xfrm>
              <a:off x="8936635"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3" name="Google Shape;1263;p45"/>
            <p:cNvSpPr/>
            <p:nvPr/>
          </p:nvSpPr>
          <p:spPr>
            <a:xfrm>
              <a:off x="8479740"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4" name="Google Shape;1264;p45"/>
            <p:cNvSpPr/>
            <p:nvPr/>
          </p:nvSpPr>
          <p:spPr>
            <a:xfrm>
              <a:off x="8022783"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5" name="Google Shape;1265;p45"/>
            <p:cNvSpPr/>
            <p:nvPr/>
          </p:nvSpPr>
          <p:spPr>
            <a:xfrm>
              <a:off x="12100277"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6" name="Google Shape;1266;p45"/>
            <p:cNvSpPr/>
            <p:nvPr/>
          </p:nvSpPr>
          <p:spPr>
            <a:xfrm>
              <a:off x="11643382"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7" name="Google Shape;1267;p45"/>
            <p:cNvSpPr/>
            <p:nvPr/>
          </p:nvSpPr>
          <p:spPr>
            <a:xfrm>
              <a:off x="11186488"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8" name="Google Shape;1268;p45"/>
            <p:cNvSpPr/>
            <p:nvPr/>
          </p:nvSpPr>
          <p:spPr>
            <a:xfrm>
              <a:off x="10729593" y="2696006"/>
              <a:ext cx="83200" cy="101150"/>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9" name="Google Shape;1269;p45"/>
            <p:cNvSpPr/>
            <p:nvPr/>
          </p:nvSpPr>
          <p:spPr>
            <a:xfrm>
              <a:off x="10272699"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0" name="Google Shape;1270;p45"/>
            <p:cNvSpPr/>
            <p:nvPr/>
          </p:nvSpPr>
          <p:spPr>
            <a:xfrm>
              <a:off x="9815803"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1" name="Google Shape;1271;p45"/>
            <p:cNvSpPr/>
            <p:nvPr/>
          </p:nvSpPr>
          <p:spPr>
            <a:xfrm>
              <a:off x="9393529"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2" name="Google Shape;1272;p45"/>
            <p:cNvSpPr/>
            <p:nvPr/>
          </p:nvSpPr>
          <p:spPr>
            <a:xfrm>
              <a:off x="8936635"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3" name="Google Shape;1273;p45"/>
            <p:cNvSpPr/>
            <p:nvPr/>
          </p:nvSpPr>
          <p:spPr>
            <a:xfrm>
              <a:off x="8479740"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4" name="Google Shape;1274;p45"/>
            <p:cNvSpPr/>
            <p:nvPr/>
          </p:nvSpPr>
          <p:spPr>
            <a:xfrm>
              <a:off x="8022783"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1275" name="Google Shape;1275;p45"/>
          <p:cNvSpPr/>
          <p:nvPr/>
        </p:nvSpPr>
        <p:spPr>
          <a:xfrm>
            <a:off x="5835938" y="4542761"/>
            <a:ext cx="82939" cy="519097"/>
          </a:xfrm>
          <a:prstGeom prst="rect">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276" name="Google Shape;1276;p45"/>
          <p:cNvSpPr/>
          <p:nvPr/>
        </p:nvSpPr>
        <p:spPr>
          <a:xfrm>
            <a:off x="-3704" y="0"/>
            <a:ext cx="9147704" cy="195486"/>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pic>
        <p:nvPicPr>
          <p:cNvPr id="1277" name="Google Shape;1277;p45" descr="A picture containing symbol, font, logo, graphics&#10;&#10;Description automatically generated"/>
          <p:cNvPicPr preferRelativeResize="0"/>
          <p:nvPr/>
        </p:nvPicPr>
        <p:blipFill rotWithShape="1">
          <a:blip r:embed="rId2">
            <a:alphaModFix/>
          </a:blip>
          <a:srcRect/>
          <a:stretch/>
        </p:blipFill>
        <p:spPr>
          <a:xfrm>
            <a:off x="8349589" y="440650"/>
            <a:ext cx="622897" cy="615239"/>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278"/>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1279"/>
        <p:cNvGrpSpPr/>
        <p:nvPr/>
      </p:nvGrpSpPr>
      <p:grpSpPr>
        <a:xfrm>
          <a:off x="0" y="0"/>
          <a:ext cx="0" cy="0"/>
          <a:chOff x="0" y="0"/>
          <a:chExt cx="0" cy="0"/>
        </a:xfrm>
      </p:grpSpPr>
      <p:sp>
        <p:nvSpPr>
          <p:cNvPr id="1280" name="Google Shape;1280;p47"/>
          <p:cNvSpPr txBox="1">
            <a:spLocks noGrp="1"/>
          </p:cNvSpPr>
          <p:nvPr>
            <p:ph type="body" idx="1"/>
          </p:nvPr>
        </p:nvSpPr>
        <p:spPr>
          <a:xfrm rot="5400000">
            <a:off x="2701598" y="-1390579"/>
            <a:ext cx="3740804" cy="8229600"/>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300"/>
              </a:spcBef>
              <a:spcAft>
                <a:spcPts val="0"/>
              </a:spcAft>
              <a:buClr>
                <a:schemeClr val="dk1"/>
              </a:buClr>
              <a:buSzPts val="1400"/>
              <a:buChar char="•"/>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1281" name="Google Shape;1281;p47"/>
          <p:cNvSpPr txBox="1">
            <a:spLocks noGrp="1"/>
          </p:cNvSpPr>
          <p:nvPr>
            <p:ph type="dt" idx="10"/>
          </p:nvPr>
        </p:nvSpPr>
        <p:spPr>
          <a:xfrm>
            <a:off x="6760567" y="4270177"/>
            <a:ext cx="2133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82" name="Google Shape;1282;p47"/>
          <p:cNvSpPr txBox="1">
            <a:spLocks noGrp="1"/>
          </p:cNvSpPr>
          <p:nvPr>
            <p:ph type="ftr" idx="11"/>
          </p:nvPr>
        </p:nvSpPr>
        <p:spPr>
          <a:xfrm>
            <a:off x="3124200" y="4767263"/>
            <a:ext cx="2895600" cy="273844"/>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83" name="Google Shape;1283;p47"/>
          <p:cNvSpPr txBox="1">
            <a:spLocks noGrp="1"/>
          </p:cNvSpPr>
          <p:nvPr>
            <p:ph type="sldNum" idx="12"/>
          </p:nvPr>
        </p:nvSpPr>
        <p:spPr>
          <a:xfrm>
            <a:off x="6553200" y="4767263"/>
            <a:ext cx="2133600"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1284" name="Google Shape;1284;p47"/>
          <p:cNvSpPr/>
          <p:nvPr/>
        </p:nvSpPr>
        <p:spPr>
          <a:xfrm>
            <a:off x="381000" y="318045"/>
            <a:ext cx="9433048" cy="715388"/>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70C0"/>
              </a:buClr>
              <a:buSzPts val="1800"/>
              <a:buFont typeface="Quattrocento Sans"/>
              <a:buNone/>
            </a:pPr>
            <a:r>
              <a:rPr lang="en" sz="1800" b="1" i="0" u="none" strike="noStrike" cap="none">
                <a:solidFill>
                  <a:srgbClr val="0070C0"/>
                </a:solidFill>
                <a:latin typeface="Quattrocento Sans"/>
                <a:ea typeface="Quattrocento Sans"/>
                <a:cs typeface="Quattrocento Sans"/>
                <a:sym typeface="Quattrocento Sans"/>
              </a:rPr>
              <a:t>ASSIGN WAREHOUSE PLANT ST LOCATION</a:t>
            </a:r>
            <a:endParaRPr sz="1800" b="0" i="0" u="none" strike="noStrike" cap="none">
              <a:solidFill>
                <a:srgbClr val="0070C0"/>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Quattrocento Sans"/>
              <a:ea typeface="Quattrocento Sans"/>
              <a:cs typeface="Quattrocento Sans"/>
              <a:sym typeface="Quattrocento Sans"/>
            </a:endParaRPr>
          </a:p>
        </p:txBody>
      </p:sp>
      <p:pic>
        <p:nvPicPr>
          <p:cNvPr id="1285" name="Google Shape;1285;p47"/>
          <p:cNvPicPr preferRelativeResize="0"/>
          <p:nvPr/>
        </p:nvPicPr>
        <p:blipFill rotWithShape="1">
          <a:blip r:embed="rId2">
            <a:alphaModFix/>
          </a:blip>
          <a:srcRect/>
          <a:stretch/>
        </p:blipFill>
        <p:spPr>
          <a:xfrm>
            <a:off x="436418" y="883261"/>
            <a:ext cx="6650182" cy="333733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_">
  <p:cSld name="1_">
    <p:spTree>
      <p:nvGrpSpPr>
        <p:cNvPr id="1" name="Shape 1286"/>
        <p:cNvGrpSpPr/>
        <p:nvPr/>
      </p:nvGrpSpPr>
      <p:grpSpPr>
        <a:xfrm>
          <a:off x="0" y="0"/>
          <a:ext cx="0" cy="0"/>
          <a:chOff x="0" y="0"/>
          <a:chExt cx="0" cy="0"/>
        </a:xfrm>
      </p:grpSpPr>
      <p:sp>
        <p:nvSpPr>
          <p:cNvPr id="1287" name="Google Shape;1287;p48"/>
          <p:cNvSpPr txBox="1">
            <a:spLocks noGrp="1"/>
          </p:cNvSpPr>
          <p:nvPr>
            <p:ph type="body" idx="1"/>
          </p:nvPr>
        </p:nvSpPr>
        <p:spPr>
          <a:xfrm>
            <a:off x="-1628042" y="208360"/>
            <a:ext cx="844061" cy="685800"/>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300"/>
              </a:spcBef>
              <a:spcAft>
                <a:spcPts val="0"/>
              </a:spcAft>
              <a:buClr>
                <a:schemeClr val="dk1"/>
              </a:buClr>
              <a:buSzPts val="1400"/>
              <a:buChar char="•"/>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1288" name="Google Shape;1288;p48"/>
          <p:cNvSpPr txBox="1">
            <a:spLocks noGrp="1"/>
          </p:cNvSpPr>
          <p:nvPr>
            <p:ph type="title"/>
          </p:nvPr>
        </p:nvSpPr>
        <p:spPr>
          <a:xfrm>
            <a:off x="464128" y="990706"/>
            <a:ext cx="8229600" cy="72540"/>
          </a:xfrm>
          <a:prstGeom prst="rect">
            <a:avLst/>
          </a:prstGeom>
          <a:noFill/>
          <a:ln>
            <a:noFill/>
          </a:ln>
        </p:spPr>
        <p:txBody>
          <a:bodyPr spcFirstLastPara="1" wrap="square" lIns="0" tIns="45700" rIns="0" bIns="45700" anchor="ctr" anchorCtr="0">
            <a:normAutofit/>
          </a:bodyPr>
          <a:lstStyle>
            <a:lvl1pPr lvl="0" algn="l">
              <a:lnSpc>
                <a:spcPct val="115000"/>
              </a:lnSpc>
              <a:spcBef>
                <a:spcPts val="0"/>
              </a:spcBef>
              <a:spcAft>
                <a:spcPts val="0"/>
              </a:spcAft>
              <a:buClr>
                <a:schemeClr val="dk1"/>
              </a:buClr>
              <a:buSzPts val="2700"/>
              <a:buFont typeface="Quattrocento Sans"/>
              <a:buNone/>
              <a:defRPr/>
            </a:lvl1pPr>
            <a:lvl2pPr lvl="1" algn="l">
              <a:lnSpc>
                <a:spcPct val="100000"/>
              </a:lnSpc>
              <a:spcBef>
                <a:spcPts val="100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89" name="Google Shape;1289;p48"/>
          <p:cNvSpPr txBox="1">
            <a:spLocks noGrp="1"/>
          </p:cNvSpPr>
          <p:nvPr>
            <p:ph type="dt" idx="10"/>
          </p:nvPr>
        </p:nvSpPr>
        <p:spPr>
          <a:xfrm>
            <a:off x="6760567" y="4270177"/>
            <a:ext cx="2133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90" name="Google Shape;1290;p48"/>
          <p:cNvSpPr txBox="1">
            <a:spLocks noGrp="1"/>
          </p:cNvSpPr>
          <p:nvPr>
            <p:ph type="ftr" idx="11"/>
          </p:nvPr>
        </p:nvSpPr>
        <p:spPr>
          <a:xfrm>
            <a:off x="3124200" y="4767263"/>
            <a:ext cx="2895600" cy="273844"/>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91" name="Google Shape;1291;p48"/>
          <p:cNvSpPr txBox="1">
            <a:spLocks noGrp="1"/>
          </p:cNvSpPr>
          <p:nvPr>
            <p:ph type="sldNum" idx="12"/>
          </p:nvPr>
        </p:nvSpPr>
        <p:spPr>
          <a:xfrm>
            <a:off x="6553200" y="4767263"/>
            <a:ext cx="2133600"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29"/>
        <p:cNvGrpSpPr/>
        <p:nvPr/>
      </p:nvGrpSpPr>
      <p:grpSpPr>
        <a:xfrm>
          <a:off x="0" y="0"/>
          <a:ext cx="0" cy="0"/>
          <a:chOff x="0" y="0"/>
          <a:chExt cx="0" cy="0"/>
        </a:xfrm>
      </p:grpSpPr>
      <p:sp>
        <p:nvSpPr>
          <p:cNvPr id="530" name="Google Shape;530;p38"/>
          <p:cNvSpPr txBox="1">
            <a:spLocks noGrp="1"/>
          </p:cNvSpPr>
          <p:nvPr>
            <p:ph type="body" idx="1"/>
          </p:nvPr>
        </p:nvSpPr>
        <p:spPr>
          <a:xfrm>
            <a:off x="196374" y="897564"/>
            <a:ext cx="8229600" cy="3740804"/>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300"/>
              </a:spcBef>
              <a:spcAft>
                <a:spcPts val="0"/>
              </a:spcAft>
              <a:buClr>
                <a:schemeClr val="dk1"/>
              </a:buClr>
              <a:buSzPts val="1400"/>
              <a:buChar char="•"/>
              <a:defRPr sz="1400">
                <a:solidFill>
                  <a:schemeClr val="dk1"/>
                </a:solidFill>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531" name="Google Shape;531;p38"/>
          <p:cNvSpPr txBox="1">
            <a:spLocks noGrp="1"/>
          </p:cNvSpPr>
          <p:nvPr>
            <p:ph type="dt" idx="10"/>
          </p:nvPr>
        </p:nvSpPr>
        <p:spPr>
          <a:xfrm>
            <a:off x="6814587" y="4270177"/>
            <a:ext cx="2133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32" name="Google Shape;532;p38"/>
          <p:cNvSpPr txBox="1">
            <a:spLocks noGrp="1"/>
          </p:cNvSpPr>
          <p:nvPr>
            <p:ph type="ftr" idx="11"/>
          </p:nvPr>
        </p:nvSpPr>
        <p:spPr>
          <a:xfrm>
            <a:off x="3178220" y="4767263"/>
            <a:ext cx="2895600" cy="273844"/>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33" name="Google Shape;533;p38"/>
          <p:cNvSpPr txBox="1">
            <a:spLocks noGrp="1"/>
          </p:cNvSpPr>
          <p:nvPr>
            <p:ph type="sldNum" idx="12"/>
          </p:nvPr>
        </p:nvSpPr>
        <p:spPr>
          <a:xfrm>
            <a:off x="6607220" y="4767263"/>
            <a:ext cx="2133600"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92"/>
        <p:cNvGrpSpPr/>
        <p:nvPr/>
      </p:nvGrpSpPr>
      <p:grpSpPr>
        <a:xfrm>
          <a:off x="0" y="0"/>
          <a:ext cx="0" cy="0"/>
          <a:chOff x="0" y="0"/>
          <a:chExt cx="0" cy="0"/>
        </a:xfrm>
      </p:grpSpPr>
      <p:sp>
        <p:nvSpPr>
          <p:cNvPr id="1293" name="Google Shape;1293;p49"/>
          <p:cNvSpPr txBox="1">
            <a:spLocks noGrp="1"/>
          </p:cNvSpPr>
          <p:nvPr>
            <p:ph type="title"/>
          </p:nvPr>
        </p:nvSpPr>
        <p:spPr>
          <a:xfrm>
            <a:off x="311700" y="445025"/>
            <a:ext cx="8520600" cy="572700"/>
          </a:xfrm>
          <a:prstGeom prst="rect">
            <a:avLst/>
          </a:prstGeom>
          <a:noFill/>
          <a:ln>
            <a:noFill/>
          </a:ln>
        </p:spPr>
        <p:txBody>
          <a:bodyPr spcFirstLastPara="1" wrap="square" lIns="0" tIns="45700" rIns="0" bIns="45700" anchor="ctr" anchorCtr="0">
            <a:norm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94" name="Google Shape;1294;p49"/>
          <p:cNvSpPr txBox="1">
            <a:spLocks noGrp="1"/>
          </p:cNvSpPr>
          <p:nvPr>
            <p:ph type="body" idx="1"/>
          </p:nvPr>
        </p:nvSpPr>
        <p:spPr>
          <a:xfrm>
            <a:off x="311700" y="1152475"/>
            <a:ext cx="8520600" cy="3416400"/>
          </a:xfrm>
          <a:prstGeom prst="rect">
            <a:avLst/>
          </a:prstGeom>
          <a:noFill/>
          <a:ln>
            <a:noFill/>
          </a:ln>
        </p:spPr>
        <p:txBody>
          <a:bodyPr spcFirstLastPara="1" wrap="square" lIns="0" tIns="45700" rIns="0" bIns="45700" anchor="t" anchorCtr="0">
            <a:normAutofit/>
          </a:bodyPr>
          <a:lstStyle>
            <a:lvl1pPr marL="457200" lvl="0" indent="-400050" algn="l">
              <a:lnSpc>
                <a:spcPct val="100000"/>
              </a:lnSpc>
              <a:spcBef>
                <a:spcPts val="500"/>
              </a:spcBef>
              <a:spcAft>
                <a:spcPts val="0"/>
              </a:spcAft>
              <a:buSzPts val="2700"/>
              <a:buChar char="•"/>
              <a:defRPr/>
            </a:lvl1pPr>
            <a:lvl2pPr marL="914400" lvl="1" indent="-381000" algn="l">
              <a:lnSpc>
                <a:spcPct val="100000"/>
              </a:lnSpc>
              <a:spcBef>
                <a:spcPts val="500"/>
              </a:spcBef>
              <a:spcAft>
                <a:spcPts val="0"/>
              </a:spcAft>
              <a:buSzPts val="2400"/>
              <a:buChar char="–"/>
              <a:defRPr/>
            </a:lvl2pPr>
            <a:lvl3pPr marL="1371600" lvl="2" indent="-342900" algn="l">
              <a:lnSpc>
                <a:spcPct val="100000"/>
              </a:lnSpc>
              <a:spcBef>
                <a:spcPts val="400"/>
              </a:spcBef>
              <a:spcAft>
                <a:spcPts val="0"/>
              </a:spcAft>
              <a:buSzPts val="1800"/>
              <a:buChar char="•"/>
              <a:defRPr/>
            </a:lvl3pPr>
            <a:lvl4pPr marL="1828800" lvl="3" indent="-323850" algn="l">
              <a:lnSpc>
                <a:spcPct val="100000"/>
              </a:lnSpc>
              <a:spcBef>
                <a:spcPts val="300"/>
              </a:spcBef>
              <a:spcAft>
                <a:spcPts val="0"/>
              </a:spcAft>
              <a:buSzPts val="1500"/>
              <a:buChar char="–"/>
              <a:defRPr/>
            </a:lvl4pPr>
            <a:lvl5pPr marL="2286000" lvl="4" indent="-323850" algn="l">
              <a:lnSpc>
                <a:spcPct val="100000"/>
              </a:lnSpc>
              <a:spcBef>
                <a:spcPts val="300"/>
              </a:spcBef>
              <a:spcAft>
                <a:spcPts val="0"/>
              </a:spcAft>
              <a:buSzPts val="15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295" name="Google Shape;1295;p49"/>
          <p:cNvSpPr txBox="1">
            <a:spLocks noGrp="1"/>
          </p:cNvSpPr>
          <p:nvPr>
            <p:ph type="sldNum" idx="12"/>
          </p:nvPr>
        </p:nvSpPr>
        <p:spPr>
          <a:xfrm>
            <a:off x="8472458" y="4663217"/>
            <a:ext cx="548700" cy="393600"/>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34"/>
        <p:cNvGrpSpPr/>
        <p:nvPr/>
      </p:nvGrpSpPr>
      <p:grpSpPr>
        <a:xfrm>
          <a:off x="0" y="0"/>
          <a:ext cx="0" cy="0"/>
          <a:chOff x="0" y="0"/>
          <a:chExt cx="0" cy="0"/>
        </a:xfrm>
      </p:grpSpPr>
      <p:sp>
        <p:nvSpPr>
          <p:cNvPr id="535" name="Google Shape;535;p39"/>
          <p:cNvSpPr txBox="1">
            <a:spLocks noGrp="1"/>
          </p:cNvSpPr>
          <p:nvPr>
            <p:ph type="title"/>
          </p:nvPr>
        </p:nvSpPr>
        <p:spPr>
          <a:xfrm>
            <a:off x="311700" y="445025"/>
            <a:ext cx="8520600" cy="572700"/>
          </a:xfrm>
          <a:prstGeom prst="rect">
            <a:avLst/>
          </a:prstGeom>
          <a:noFill/>
          <a:ln>
            <a:noFill/>
          </a:ln>
        </p:spPr>
        <p:txBody>
          <a:bodyPr spcFirstLastPara="1" wrap="square" lIns="0" tIns="45700" rIns="0" bIns="45700" anchor="ctr" anchorCtr="0">
            <a:norm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36" name="Google Shape;536;p39"/>
          <p:cNvSpPr txBox="1">
            <a:spLocks noGrp="1"/>
          </p:cNvSpPr>
          <p:nvPr>
            <p:ph type="body" idx="1"/>
          </p:nvPr>
        </p:nvSpPr>
        <p:spPr>
          <a:xfrm>
            <a:off x="311700" y="1152475"/>
            <a:ext cx="3999900" cy="3416400"/>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500"/>
              </a:spcBef>
              <a:spcAft>
                <a:spcPts val="0"/>
              </a:spcAft>
              <a:buSzPts val="1400"/>
              <a:buChar char="•"/>
              <a:defRPr sz="1400"/>
            </a:lvl1pPr>
            <a:lvl2pPr marL="914400" lvl="1" indent="-304800" algn="l">
              <a:lnSpc>
                <a:spcPct val="100000"/>
              </a:lnSpc>
              <a:spcBef>
                <a:spcPts val="500"/>
              </a:spcBef>
              <a:spcAft>
                <a:spcPts val="0"/>
              </a:spcAft>
              <a:buSzPts val="1200"/>
              <a:buChar char="–"/>
              <a:defRPr sz="1200"/>
            </a:lvl2pPr>
            <a:lvl3pPr marL="1371600" lvl="2" indent="-304800" algn="l">
              <a:lnSpc>
                <a:spcPct val="100000"/>
              </a:lnSpc>
              <a:spcBef>
                <a:spcPts val="400"/>
              </a:spcBef>
              <a:spcAft>
                <a:spcPts val="0"/>
              </a:spcAft>
              <a:buSzPts val="1200"/>
              <a:buChar char="•"/>
              <a:defRPr sz="1200"/>
            </a:lvl3pPr>
            <a:lvl4pPr marL="1828800" lvl="3" indent="-304800" algn="l">
              <a:lnSpc>
                <a:spcPct val="100000"/>
              </a:lnSpc>
              <a:spcBef>
                <a:spcPts val="300"/>
              </a:spcBef>
              <a:spcAft>
                <a:spcPts val="0"/>
              </a:spcAft>
              <a:buSzPts val="1200"/>
              <a:buChar char="–"/>
              <a:defRPr sz="1200"/>
            </a:lvl4pPr>
            <a:lvl5pPr marL="2286000" lvl="4" indent="-304800" algn="l">
              <a:lnSpc>
                <a:spcPct val="100000"/>
              </a:lnSpc>
              <a:spcBef>
                <a:spcPts val="300"/>
              </a:spcBef>
              <a:spcAft>
                <a:spcPts val="0"/>
              </a:spcAft>
              <a:buSzPts val="1200"/>
              <a:buChar char="»"/>
              <a:defRPr sz="1200"/>
            </a:lvl5pPr>
            <a:lvl6pPr marL="2743200" lvl="5" indent="-304800" algn="l">
              <a:lnSpc>
                <a:spcPct val="100000"/>
              </a:lnSpc>
              <a:spcBef>
                <a:spcPts val="400"/>
              </a:spcBef>
              <a:spcAft>
                <a:spcPts val="0"/>
              </a:spcAft>
              <a:buSzPts val="1200"/>
              <a:buChar char="•"/>
              <a:defRPr sz="1200"/>
            </a:lvl6pPr>
            <a:lvl7pPr marL="3200400" lvl="6" indent="-304800" algn="l">
              <a:lnSpc>
                <a:spcPct val="100000"/>
              </a:lnSpc>
              <a:spcBef>
                <a:spcPts val="400"/>
              </a:spcBef>
              <a:spcAft>
                <a:spcPts val="0"/>
              </a:spcAft>
              <a:buSzPts val="1200"/>
              <a:buChar char="•"/>
              <a:defRPr sz="1200"/>
            </a:lvl7pPr>
            <a:lvl8pPr marL="3657600" lvl="7" indent="-304800" algn="l">
              <a:lnSpc>
                <a:spcPct val="100000"/>
              </a:lnSpc>
              <a:spcBef>
                <a:spcPts val="400"/>
              </a:spcBef>
              <a:spcAft>
                <a:spcPts val="0"/>
              </a:spcAft>
              <a:buSzPts val="1200"/>
              <a:buChar char="•"/>
              <a:defRPr sz="1200"/>
            </a:lvl8pPr>
            <a:lvl9pPr marL="4114800" lvl="8" indent="-304800" algn="l">
              <a:lnSpc>
                <a:spcPct val="100000"/>
              </a:lnSpc>
              <a:spcBef>
                <a:spcPts val="400"/>
              </a:spcBef>
              <a:spcAft>
                <a:spcPts val="0"/>
              </a:spcAft>
              <a:buSzPts val="1200"/>
              <a:buChar char="•"/>
              <a:defRPr sz="1200"/>
            </a:lvl9pPr>
          </a:lstStyle>
          <a:p>
            <a:endParaRPr/>
          </a:p>
        </p:txBody>
      </p:sp>
      <p:sp>
        <p:nvSpPr>
          <p:cNvPr id="537" name="Google Shape;537;p39"/>
          <p:cNvSpPr txBox="1">
            <a:spLocks noGrp="1"/>
          </p:cNvSpPr>
          <p:nvPr>
            <p:ph type="body" idx="2"/>
          </p:nvPr>
        </p:nvSpPr>
        <p:spPr>
          <a:xfrm>
            <a:off x="4832400" y="1152475"/>
            <a:ext cx="3999900" cy="3416400"/>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500"/>
              </a:spcBef>
              <a:spcAft>
                <a:spcPts val="0"/>
              </a:spcAft>
              <a:buSzPts val="1400"/>
              <a:buChar char="•"/>
              <a:defRPr sz="1400"/>
            </a:lvl1pPr>
            <a:lvl2pPr marL="914400" lvl="1" indent="-304800" algn="l">
              <a:lnSpc>
                <a:spcPct val="100000"/>
              </a:lnSpc>
              <a:spcBef>
                <a:spcPts val="500"/>
              </a:spcBef>
              <a:spcAft>
                <a:spcPts val="0"/>
              </a:spcAft>
              <a:buSzPts val="1200"/>
              <a:buChar char="–"/>
              <a:defRPr sz="1200"/>
            </a:lvl2pPr>
            <a:lvl3pPr marL="1371600" lvl="2" indent="-304800" algn="l">
              <a:lnSpc>
                <a:spcPct val="100000"/>
              </a:lnSpc>
              <a:spcBef>
                <a:spcPts val="400"/>
              </a:spcBef>
              <a:spcAft>
                <a:spcPts val="0"/>
              </a:spcAft>
              <a:buSzPts val="1200"/>
              <a:buChar char="•"/>
              <a:defRPr sz="1200"/>
            </a:lvl3pPr>
            <a:lvl4pPr marL="1828800" lvl="3" indent="-304800" algn="l">
              <a:lnSpc>
                <a:spcPct val="100000"/>
              </a:lnSpc>
              <a:spcBef>
                <a:spcPts val="300"/>
              </a:spcBef>
              <a:spcAft>
                <a:spcPts val="0"/>
              </a:spcAft>
              <a:buSzPts val="1200"/>
              <a:buChar char="–"/>
              <a:defRPr sz="1200"/>
            </a:lvl4pPr>
            <a:lvl5pPr marL="2286000" lvl="4" indent="-304800" algn="l">
              <a:lnSpc>
                <a:spcPct val="100000"/>
              </a:lnSpc>
              <a:spcBef>
                <a:spcPts val="300"/>
              </a:spcBef>
              <a:spcAft>
                <a:spcPts val="0"/>
              </a:spcAft>
              <a:buSzPts val="1200"/>
              <a:buChar char="»"/>
              <a:defRPr sz="1200"/>
            </a:lvl5pPr>
            <a:lvl6pPr marL="2743200" lvl="5" indent="-304800" algn="l">
              <a:lnSpc>
                <a:spcPct val="100000"/>
              </a:lnSpc>
              <a:spcBef>
                <a:spcPts val="400"/>
              </a:spcBef>
              <a:spcAft>
                <a:spcPts val="0"/>
              </a:spcAft>
              <a:buSzPts val="1200"/>
              <a:buChar char="•"/>
              <a:defRPr sz="1200"/>
            </a:lvl6pPr>
            <a:lvl7pPr marL="3200400" lvl="6" indent="-304800" algn="l">
              <a:lnSpc>
                <a:spcPct val="100000"/>
              </a:lnSpc>
              <a:spcBef>
                <a:spcPts val="400"/>
              </a:spcBef>
              <a:spcAft>
                <a:spcPts val="0"/>
              </a:spcAft>
              <a:buSzPts val="1200"/>
              <a:buChar char="•"/>
              <a:defRPr sz="1200"/>
            </a:lvl7pPr>
            <a:lvl8pPr marL="3657600" lvl="7" indent="-304800" algn="l">
              <a:lnSpc>
                <a:spcPct val="100000"/>
              </a:lnSpc>
              <a:spcBef>
                <a:spcPts val="400"/>
              </a:spcBef>
              <a:spcAft>
                <a:spcPts val="0"/>
              </a:spcAft>
              <a:buSzPts val="1200"/>
              <a:buChar char="•"/>
              <a:defRPr sz="1200"/>
            </a:lvl8pPr>
            <a:lvl9pPr marL="4114800" lvl="8" indent="-304800" algn="l">
              <a:lnSpc>
                <a:spcPct val="100000"/>
              </a:lnSpc>
              <a:spcBef>
                <a:spcPts val="400"/>
              </a:spcBef>
              <a:spcAft>
                <a:spcPts val="0"/>
              </a:spcAft>
              <a:buSzPts val="1200"/>
              <a:buChar char="•"/>
              <a:defRPr sz="1200"/>
            </a:lvl9pPr>
          </a:lstStyle>
          <a:p>
            <a:endParaRPr/>
          </a:p>
        </p:txBody>
      </p:sp>
      <p:sp>
        <p:nvSpPr>
          <p:cNvPr id="538" name="Google Shape;538;p39"/>
          <p:cNvSpPr txBox="1">
            <a:spLocks noGrp="1"/>
          </p:cNvSpPr>
          <p:nvPr>
            <p:ph type="sldNum" idx="12"/>
          </p:nvPr>
        </p:nvSpPr>
        <p:spPr>
          <a:xfrm>
            <a:off x="8472458" y="4663217"/>
            <a:ext cx="548700" cy="393600"/>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539"/>
        <p:cNvGrpSpPr/>
        <p:nvPr/>
      </p:nvGrpSpPr>
      <p:grpSpPr>
        <a:xfrm>
          <a:off x="0" y="0"/>
          <a:ext cx="0" cy="0"/>
          <a:chOff x="0" y="0"/>
          <a:chExt cx="0" cy="0"/>
        </a:xfrm>
      </p:grpSpPr>
      <p:sp>
        <p:nvSpPr>
          <p:cNvPr id="540" name="Google Shape;540;p40"/>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541" name="Google Shape;541;p40"/>
          <p:cNvSpPr txBox="1">
            <a:spLocks noGrp="1"/>
          </p:cNvSpPr>
          <p:nvPr>
            <p:ph type="ftr" idx="11"/>
          </p:nvPr>
        </p:nvSpPr>
        <p:spPr>
          <a:xfrm>
            <a:off x="466474" y="4667807"/>
            <a:ext cx="2895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grpSp>
        <p:nvGrpSpPr>
          <p:cNvPr id="542" name="Google Shape;542;p40"/>
          <p:cNvGrpSpPr/>
          <p:nvPr/>
        </p:nvGrpSpPr>
        <p:grpSpPr>
          <a:xfrm rot="10800000">
            <a:off x="1222755" y="0"/>
            <a:ext cx="1776256" cy="3088027"/>
            <a:chOff x="9723323" y="2696006"/>
            <a:chExt cx="2367725" cy="4117369"/>
          </a:xfrm>
        </p:grpSpPr>
        <p:sp>
          <p:nvSpPr>
            <p:cNvPr id="543" name="Google Shape;543;p40"/>
            <p:cNvSpPr/>
            <p:nvPr/>
          </p:nvSpPr>
          <p:spPr>
            <a:xfrm>
              <a:off x="9723323"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44" name="Google Shape;544;p40"/>
            <p:cNvSpPr/>
            <p:nvPr/>
          </p:nvSpPr>
          <p:spPr>
            <a:xfrm>
              <a:off x="10180218"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45" name="Google Shape;545;p40"/>
            <p:cNvSpPr/>
            <p:nvPr/>
          </p:nvSpPr>
          <p:spPr>
            <a:xfrm>
              <a:off x="10637112"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46" name="Google Shape;546;p40"/>
            <p:cNvSpPr/>
            <p:nvPr/>
          </p:nvSpPr>
          <p:spPr>
            <a:xfrm>
              <a:off x="11094007" y="3365345"/>
              <a:ext cx="83200" cy="101150"/>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47" name="Google Shape;547;p40"/>
            <p:cNvSpPr/>
            <p:nvPr/>
          </p:nvSpPr>
          <p:spPr>
            <a:xfrm>
              <a:off x="11550902" y="3365345"/>
              <a:ext cx="83200" cy="101150"/>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48" name="Google Shape;548;p40"/>
            <p:cNvSpPr/>
            <p:nvPr/>
          </p:nvSpPr>
          <p:spPr>
            <a:xfrm>
              <a:off x="12007807" y="3365345"/>
              <a:ext cx="83240" cy="101150"/>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49" name="Google Shape;549;p40"/>
            <p:cNvSpPr/>
            <p:nvPr/>
          </p:nvSpPr>
          <p:spPr>
            <a:xfrm>
              <a:off x="11774014"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0" name="Google Shape;550;p40"/>
            <p:cNvSpPr/>
            <p:nvPr/>
          </p:nvSpPr>
          <p:spPr>
            <a:xfrm>
              <a:off x="11317120"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1" name="Google Shape;551;p40"/>
            <p:cNvSpPr/>
            <p:nvPr/>
          </p:nvSpPr>
          <p:spPr>
            <a:xfrm>
              <a:off x="10860225" y="3588459"/>
              <a:ext cx="83200" cy="101150"/>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2" name="Google Shape;552;p40"/>
            <p:cNvSpPr/>
            <p:nvPr/>
          </p:nvSpPr>
          <p:spPr>
            <a:xfrm>
              <a:off x="10403331"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3" name="Google Shape;553;p40"/>
            <p:cNvSpPr/>
            <p:nvPr/>
          </p:nvSpPr>
          <p:spPr>
            <a:xfrm>
              <a:off x="9946435"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4" name="Google Shape;554;p40"/>
            <p:cNvSpPr/>
            <p:nvPr/>
          </p:nvSpPr>
          <p:spPr>
            <a:xfrm>
              <a:off x="9723323"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5" name="Google Shape;555;p40"/>
            <p:cNvSpPr/>
            <p:nvPr/>
          </p:nvSpPr>
          <p:spPr>
            <a:xfrm>
              <a:off x="10180218"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6" name="Google Shape;556;p40"/>
            <p:cNvSpPr/>
            <p:nvPr/>
          </p:nvSpPr>
          <p:spPr>
            <a:xfrm>
              <a:off x="10637112"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7" name="Google Shape;557;p40"/>
            <p:cNvSpPr/>
            <p:nvPr/>
          </p:nvSpPr>
          <p:spPr>
            <a:xfrm>
              <a:off x="11094007" y="3811572"/>
              <a:ext cx="83200" cy="101150"/>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8" name="Google Shape;558;p40"/>
            <p:cNvSpPr/>
            <p:nvPr/>
          </p:nvSpPr>
          <p:spPr>
            <a:xfrm>
              <a:off x="11550902" y="3811572"/>
              <a:ext cx="83200" cy="101150"/>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9" name="Google Shape;559;p40"/>
            <p:cNvSpPr/>
            <p:nvPr/>
          </p:nvSpPr>
          <p:spPr>
            <a:xfrm>
              <a:off x="12007807" y="3811572"/>
              <a:ext cx="83240" cy="101150"/>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0" name="Google Shape;560;p40"/>
            <p:cNvSpPr/>
            <p:nvPr/>
          </p:nvSpPr>
          <p:spPr>
            <a:xfrm>
              <a:off x="11774014"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1" name="Google Shape;561;p40"/>
            <p:cNvSpPr/>
            <p:nvPr/>
          </p:nvSpPr>
          <p:spPr>
            <a:xfrm>
              <a:off x="11317120"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2" name="Google Shape;562;p40"/>
            <p:cNvSpPr/>
            <p:nvPr/>
          </p:nvSpPr>
          <p:spPr>
            <a:xfrm>
              <a:off x="10860225" y="4034684"/>
              <a:ext cx="83200" cy="101150"/>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3" name="Google Shape;563;p40"/>
            <p:cNvSpPr/>
            <p:nvPr/>
          </p:nvSpPr>
          <p:spPr>
            <a:xfrm>
              <a:off x="10403331"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4" name="Google Shape;564;p40"/>
            <p:cNvSpPr/>
            <p:nvPr/>
          </p:nvSpPr>
          <p:spPr>
            <a:xfrm>
              <a:off x="9946435"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5" name="Google Shape;565;p40"/>
            <p:cNvSpPr/>
            <p:nvPr/>
          </p:nvSpPr>
          <p:spPr>
            <a:xfrm>
              <a:off x="9723323"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6" name="Google Shape;566;p40"/>
            <p:cNvSpPr/>
            <p:nvPr/>
          </p:nvSpPr>
          <p:spPr>
            <a:xfrm>
              <a:off x="10180218"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7" name="Google Shape;567;p40"/>
            <p:cNvSpPr/>
            <p:nvPr/>
          </p:nvSpPr>
          <p:spPr>
            <a:xfrm>
              <a:off x="10637112"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8" name="Google Shape;568;p40"/>
            <p:cNvSpPr/>
            <p:nvPr/>
          </p:nvSpPr>
          <p:spPr>
            <a:xfrm>
              <a:off x="11094007" y="4257798"/>
              <a:ext cx="83200" cy="101150"/>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9" name="Google Shape;569;p40"/>
            <p:cNvSpPr/>
            <p:nvPr/>
          </p:nvSpPr>
          <p:spPr>
            <a:xfrm>
              <a:off x="11550902" y="4257798"/>
              <a:ext cx="83200" cy="101150"/>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0" name="Google Shape;570;p40"/>
            <p:cNvSpPr/>
            <p:nvPr/>
          </p:nvSpPr>
          <p:spPr>
            <a:xfrm>
              <a:off x="12007807" y="4257798"/>
              <a:ext cx="83240" cy="101150"/>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1" name="Google Shape;571;p40"/>
            <p:cNvSpPr/>
            <p:nvPr/>
          </p:nvSpPr>
          <p:spPr>
            <a:xfrm>
              <a:off x="11774014"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2" name="Google Shape;572;p40"/>
            <p:cNvSpPr/>
            <p:nvPr/>
          </p:nvSpPr>
          <p:spPr>
            <a:xfrm>
              <a:off x="11317120"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3" name="Google Shape;573;p40"/>
            <p:cNvSpPr/>
            <p:nvPr/>
          </p:nvSpPr>
          <p:spPr>
            <a:xfrm>
              <a:off x="10860225" y="4480911"/>
              <a:ext cx="83200" cy="101150"/>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4" name="Google Shape;574;p40"/>
            <p:cNvSpPr/>
            <p:nvPr/>
          </p:nvSpPr>
          <p:spPr>
            <a:xfrm>
              <a:off x="10403331"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5" name="Google Shape;575;p40"/>
            <p:cNvSpPr/>
            <p:nvPr/>
          </p:nvSpPr>
          <p:spPr>
            <a:xfrm>
              <a:off x="9946435"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6" name="Google Shape;576;p40"/>
            <p:cNvSpPr/>
            <p:nvPr/>
          </p:nvSpPr>
          <p:spPr>
            <a:xfrm>
              <a:off x="9723323"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7" name="Google Shape;577;p40"/>
            <p:cNvSpPr/>
            <p:nvPr/>
          </p:nvSpPr>
          <p:spPr>
            <a:xfrm>
              <a:off x="10180218"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8" name="Google Shape;578;p40"/>
            <p:cNvSpPr/>
            <p:nvPr/>
          </p:nvSpPr>
          <p:spPr>
            <a:xfrm>
              <a:off x="10637112"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9" name="Google Shape;579;p40"/>
            <p:cNvSpPr/>
            <p:nvPr/>
          </p:nvSpPr>
          <p:spPr>
            <a:xfrm>
              <a:off x="11094007" y="4704024"/>
              <a:ext cx="83200" cy="101150"/>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0" name="Google Shape;580;p40"/>
            <p:cNvSpPr/>
            <p:nvPr/>
          </p:nvSpPr>
          <p:spPr>
            <a:xfrm>
              <a:off x="11550902" y="4704024"/>
              <a:ext cx="83200" cy="101150"/>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1" name="Google Shape;581;p40"/>
            <p:cNvSpPr/>
            <p:nvPr/>
          </p:nvSpPr>
          <p:spPr>
            <a:xfrm>
              <a:off x="12007807" y="4704024"/>
              <a:ext cx="83240" cy="101150"/>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2" name="Google Shape;582;p40"/>
            <p:cNvSpPr/>
            <p:nvPr/>
          </p:nvSpPr>
          <p:spPr>
            <a:xfrm>
              <a:off x="11774014"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3" name="Google Shape;583;p40"/>
            <p:cNvSpPr/>
            <p:nvPr/>
          </p:nvSpPr>
          <p:spPr>
            <a:xfrm>
              <a:off x="11317120"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4" name="Google Shape;584;p40"/>
            <p:cNvSpPr/>
            <p:nvPr/>
          </p:nvSpPr>
          <p:spPr>
            <a:xfrm>
              <a:off x="10860225" y="4927137"/>
              <a:ext cx="83200" cy="101150"/>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5" name="Google Shape;585;p40"/>
            <p:cNvSpPr/>
            <p:nvPr/>
          </p:nvSpPr>
          <p:spPr>
            <a:xfrm>
              <a:off x="10403331"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6" name="Google Shape;586;p40"/>
            <p:cNvSpPr/>
            <p:nvPr/>
          </p:nvSpPr>
          <p:spPr>
            <a:xfrm>
              <a:off x="9946435"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7" name="Google Shape;587;p40"/>
            <p:cNvSpPr/>
            <p:nvPr/>
          </p:nvSpPr>
          <p:spPr>
            <a:xfrm>
              <a:off x="9723323"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8" name="Google Shape;588;p40"/>
            <p:cNvSpPr/>
            <p:nvPr/>
          </p:nvSpPr>
          <p:spPr>
            <a:xfrm>
              <a:off x="10180218"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9" name="Google Shape;589;p40"/>
            <p:cNvSpPr/>
            <p:nvPr/>
          </p:nvSpPr>
          <p:spPr>
            <a:xfrm>
              <a:off x="10637112"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0" name="Google Shape;590;p40"/>
            <p:cNvSpPr/>
            <p:nvPr/>
          </p:nvSpPr>
          <p:spPr>
            <a:xfrm>
              <a:off x="11094007" y="5150250"/>
              <a:ext cx="83200" cy="101150"/>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1" name="Google Shape;591;p40"/>
            <p:cNvSpPr/>
            <p:nvPr/>
          </p:nvSpPr>
          <p:spPr>
            <a:xfrm>
              <a:off x="11550902" y="5150250"/>
              <a:ext cx="83200" cy="101150"/>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2" name="Google Shape;592;p40"/>
            <p:cNvSpPr/>
            <p:nvPr/>
          </p:nvSpPr>
          <p:spPr>
            <a:xfrm>
              <a:off x="12007807" y="5150250"/>
              <a:ext cx="83240" cy="101150"/>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3" name="Google Shape;593;p40"/>
            <p:cNvSpPr/>
            <p:nvPr/>
          </p:nvSpPr>
          <p:spPr>
            <a:xfrm>
              <a:off x="11774014"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4" name="Google Shape;594;p40"/>
            <p:cNvSpPr/>
            <p:nvPr/>
          </p:nvSpPr>
          <p:spPr>
            <a:xfrm>
              <a:off x="11317120"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5" name="Google Shape;595;p40"/>
            <p:cNvSpPr/>
            <p:nvPr/>
          </p:nvSpPr>
          <p:spPr>
            <a:xfrm>
              <a:off x="10860225" y="5373379"/>
              <a:ext cx="83200" cy="101210"/>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6" name="Google Shape;596;p40"/>
            <p:cNvSpPr/>
            <p:nvPr/>
          </p:nvSpPr>
          <p:spPr>
            <a:xfrm>
              <a:off x="10403331"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7" name="Google Shape;597;p40"/>
            <p:cNvSpPr/>
            <p:nvPr/>
          </p:nvSpPr>
          <p:spPr>
            <a:xfrm>
              <a:off x="9946435"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8" name="Google Shape;598;p40"/>
            <p:cNvSpPr/>
            <p:nvPr/>
          </p:nvSpPr>
          <p:spPr>
            <a:xfrm>
              <a:off x="9723323"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9" name="Google Shape;599;p40"/>
            <p:cNvSpPr/>
            <p:nvPr/>
          </p:nvSpPr>
          <p:spPr>
            <a:xfrm>
              <a:off x="10180218"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0" name="Google Shape;600;p40"/>
            <p:cNvSpPr/>
            <p:nvPr/>
          </p:nvSpPr>
          <p:spPr>
            <a:xfrm>
              <a:off x="10637112"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1" name="Google Shape;601;p40"/>
            <p:cNvSpPr/>
            <p:nvPr/>
          </p:nvSpPr>
          <p:spPr>
            <a:xfrm>
              <a:off x="11094007" y="5596565"/>
              <a:ext cx="83200" cy="101150"/>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2" name="Google Shape;602;p40"/>
            <p:cNvSpPr/>
            <p:nvPr/>
          </p:nvSpPr>
          <p:spPr>
            <a:xfrm>
              <a:off x="11550902" y="5596565"/>
              <a:ext cx="83200" cy="101150"/>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3" name="Google Shape;603;p40"/>
            <p:cNvSpPr/>
            <p:nvPr/>
          </p:nvSpPr>
          <p:spPr>
            <a:xfrm>
              <a:off x="12007807" y="5596565"/>
              <a:ext cx="83240" cy="101150"/>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4" name="Google Shape;604;p40"/>
            <p:cNvSpPr/>
            <p:nvPr/>
          </p:nvSpPr>
          <p:spPr>
            <a:xfrm>
              <a:off x="11774014"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5" name="Google Shape;605;p40"/>
            <p:cNvSpPr/>
            <p:nvPr/>
          </p:nvSpPr>
          <p:spPr>
            <a:xfrm>
              <a:off x="11317120"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6" name="Google Shape;606;p40"/>
            <p:cNvSpPr/>
            <p:nvPr/>
          </p:nvSpPr>
          <p:spPr>
            <a:xfrm>
              <a:off x="10860225" y="5819678"/>
              <a:ext cx="83200" cy="101150"/>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7" name="Google Shape;607;p40"/>
            <p:cNvSpPr/>
            <p:nvPr/>
          </p:nvSpPr>
          <p:spPr>
            <a:xfrm>
              <a:off x="10403331"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8" name="Google Shape;608;p40"/>
            <p:cNvSpPr/>
            <p:nvPr/>
          </p:nvSpPr>
          <p:spPr>
            <a:xfrm>
              <a:off x="9946435"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9" name="Google Shape;609;p40"/>
            <p:cNvSpPr/>
            <p:nvPr/>
          </p:nvSpPr>
          <p:spPr>
            <a:xfrm>
              <a:off x="9723323"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0" name="Google Shape;610;p40"/>
            <p:cNvSpPr/>
            <p:nvPr/>
          </p:nvSpPr>
          <p:spPr>
            <a:xfrm>
              <a:off x="10180218"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1" name="Google Shape;611;p40"/>
            <p:cNvSpPr/>
            <p:nvPr/>
          </p:nvSpPr>
          <p:spPr>
            <a:xfrm>
              <a:off x="10637112"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2" name="Google Shape;612;p40"/>
            <p:cNvSpPr/>
            <p:nvPr/>
          </p:nvSpPr>
          <p:spPr>
            <a:xfrm>
              <a:off x="11094007" y="6042791"/>
              <a:ext cx="83200" cy="101150"/>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3" name="Google Shape;613;p40"/>
            <p:cNvSpPr/>
            <p:nvPr/>
          </p:nvSpPr>
          <p:spPr>
            <a:xfrm>
              <a:off x="11550902" y="6042791"/>
              <a:ext cx="83200" cy="101150"/>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4" name="Google Shape;614;p40"/>
            <p:cNvSpPr/>
            <p:nvPr/>
          </p:nvSpPr>
          <p:spPr>
            <a:xfrm>
              <a:off x="12007807" y="6042791"/>
              <a:ext cx="83240" cy="101150"/>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5" name="Google Shape;615;p40"/>
            <p:cNvSpPr/>
            <p:nvPr/>
          </p:nvSpPr>
          <p:spPr>
            <a:xfrm>
              <a:off x="11774014"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6" name="Google Shape;616;p40"/>
            <p:cNvSpPr/>
            <p:nvPr/>
          </p:nvSpPr>
          <p:spPr>
            <a:xfrm>
              <a:off x="11317120"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7" name="Google Shape;617;p40"/>
            <p:cNvSpPr/>
            <p:nvPr/>
          </p:nvSpPr>
          <p:spPr>
            <a:xfrm>
              <a:off x="10860225" y="6265904"/>
              <a:ext cx="83200" cy="101150"/>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8" name="Google Shape;618;p40"/>
            <p:cNvSpPr/>
            <p:nvPr/>
          </p:nvSpPr>
          <p:spPr>
            <a:xfrm>
              <a:off x="10403331"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9" name="Google Shape;619;p40"/>
            <p:cNvSpPr/>
            <p:nvPr/>
          </p:nvSpPr>
          <p:spPr>
            <a:xfrm>
              <a:off x="9946435"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0" name="Google Shape;620;p40"/>
            <p:cNvSpPr/>
            <p:nvPr/>
          </p:nvSpPr>
          <p:spPr>
            <a:xfrm>
              <a:off x="9723323"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1" name="Google Shape;621;p40"/>
            <p:cNvSpPr/>
            <p:nvPr/>
          </p:nvSpPr>
          <p:spPr>
            <a:xfrm>
              <a:off x="10180218"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2" name="Google Shape;622;p40"/>
            <p:cNvSpPr/>
            <p:nvPr/>
          </p:nvSpPr>
          <p:spPr>
            <a:xfrm>
              <a:off x="10637112"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3" name="Google Shape;623;p40"/>
            <p:cNvSpPr/>
            <p:nvPr/>
          </p:nvSpPr>
          <p:spPr>
            <a:xfrm>
              <a:off x="11094007" y="6489032"/>
              <a:ext cx="83200" cy="101210"/>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4" name="Google Shape;624;p40"/>
            <p:cNvSpPr/>
            <p:nvPr/>
          </p:nvSpPr>
          <p:spPr>
            <a:xfrm>
              <a:off x="11550902" y="6489032"/>
              <a:ext cx="83200" cy="101210"/>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5" name="Google Shape;625;p40"/>
            <p:cNvSpPr/>
            <p:nvPr/>
          </p:nvSpPr>
          <p:spPr>
            <a:xfrm>
              <a:off x="12007806" y="6489032"/>
              <a:ext cx="83242" cy="101210"/>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6" name="Google Shape;626;p40"/>
            <p:cNvSpPr/>
            <p:nvPr/>
          </p:nvSpPr>
          <p:spPr>
            <a:xfrm>
              <a:off x="11774014"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7" name="Google Shape;627;p40"/>
            <p:cNvSpPr/>
            <p:nvPr/>
          </p:nvSpPr>
          <p:spPr>
            <a:xfrm>
              <a:off x="11317120"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8" name="Google Shape;628;p40"/>
            <p:cNvSpPr/>
            <p:nvPr/>
          </p:nvSpPr>
          <p:spPr>
            <a:xfrm>
              <a:off x="10860225" y="6712225"/>
              <a:ext cx="83200" cy="101150"/>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9" name="Google Shape;629;p40"/>
            <p:cNvSpPr/>
            <p:nvPr/>
          </p:nvSpPr>
          <p:spPr>
            <a:xfrm>
              <a:off x="10403331"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0" name="Google Shape;630;p40"/>
            <p:cNvSpPr/>
            <p:nvPr/>
          </p:nvSpPr>
          <p:spPr>
            <a:xfrm>
              <a:off x="9946435"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1" name="Google Shape;631;p40"/>
            <p:cNvSpPr/>
            <p:nvPr/>
          </p:nvSpPr>
          <p:spPr>
            <a:xfrm>
              <a:off x="9723323"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2" name="Google Shape;632;p40"/>
            <p:cNvSpPr/>
            <p:nvPr/>
          </p:nvSpPr>
          <p:spPr>
            <a:xfrm>
              <a:off x="10180218"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3" name="Google Shape;633;p40"/>
            <p:cNvSpPr/>
            <p:nvPr/>
          </p:nvSpPr>
          <p:spPr>
            <a:xfrm>
              <a:off x="10637112"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4" name="Google Shape;634;p40"/>
            <p:cNvSpPr/>
            <p:nvPr/>
          </p:nvSpPr>
          <p:spPr>
            <a:xfrm>
              <a:off x="11094007" y="2919119"/>
              <a:ext cx="83200" cy="101150"/>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5" name="Google Shape;635;p40"/>
            <p:cNvSpPr/>
            <p:nvPr/>
          </p:nvSpPr>
          <p:spPr>
            <a:xfrm>
              <a:off x="11550902" y="2919119"/>
              <a:ext cx="83200" cy="101150"/>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6" name="Google Shape;636;p40"/>
            <p:cNvSpPr/>
            <p:nvPr/>
          </p:nvSpPr>
          <p:spPr>
            <a:xfrm>
              <a:off x="12007807" y="2919119"/>
              <a:ext cx="83240" cy="101150"/>
            </a:xfrm>
            <a:custGeom>
              <a:avLst/>
              <a:gdLst/>
              <a:ahLst/>
              <a:cxnLst/>
              <a:rect l="l" t="t" r="r" b="b"/>
              <a:pathLst>
                <a:path w="184308" h="160496" extrusionOk="0">
                  <a:moveTo>
                    <a:pt x="184309"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7" name="Google Shape;637;p40"/>
            <p:cNvSpPr/>
            <p:nvPr/>
          </p:nvSpPr>
          <p:spPr>
            <a:xfrm>
              <a:off x="11774014"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8" name="Google Shape;638;p40"/>
            <p:cNvSpPr/>
            <p:nvPr/>
          </p:nvSpPr>
          <p:spPr>
            <a:xfrm>
              <a:off x="11317120"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9" name="Google Shape;639;p40"/>
            <p:cNvSpPr/>
            <p:nvPr/>
          </p:nvSpPr>
          <p:spPr>
            <a:xfrm>
              <a:off x="10860225" y="3142232"/>
              <a:ext cx="83200" cy="101150"/>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0" name="Google Shape;640;p40"/>
            <p:cNvSpPr/>
            <p:nvPr/>
          </p:nvSpPr>
          <p:spPr>
            <a:xfrm>
              <a:off x="10403331"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1" name="Google Shape;641;p40"/>
            <p:cNvSpPr/>
            <p:nvPr/>
          </p:nvSpPr>
          <p:spPr>
            <a:xfrm>
              <a:off x="9946435"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2" name="Google Shape;642;p40"/>
            <p:cNvSpPr/>
            <p:nvPr/>
          </p:nvSpPr>
          <p:spPr>
            <a:xfrm>
              <a:off x="11774014"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3" name="Google Shape;643;p40"/>
            <p:cNvSpPr/>
            <p:nvPr/>
          </p:nvSpPr>
          <p:spPr>
            <a:xfrm>
              <a:off x="11317120"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4" name="Google Shape;644;p40"/>
            <p:cNvSpPr/>
            <p:nvPr/>
          </p:nvSpPr>
          <p:spPr>
            <a:xfrm>
              <a:off x="10860225" y="2696006"/>
              <a:ext cx="83200" cy="101150"/>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5" name="Google Shape;645;p40"/>
            <p:cNvSpPr/>
            <p:nvPr/>
          </p:nvSpPr>
          <p:spPr>
            <a:xfrm>
              <a:off x="10403331"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6" name="Google Shape;646;p40"/>
            <p:cNvSpPr/>
            <p:nvPr/>
          </p:nvSpPr>
          <p:spPr>
            <a:xfrm>
              <a:off x="9946435"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647" name="Google Shape;647;p40"/>
          <p:cNvSpPr/>
          <p:nvPr/>
        </p:nvSpPr>
        <p:spPr>
          <a:xfrm>
            <a:off x="9061061" y="4542761"/>
            <a:ext cx="82939" cy="519097"/>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648" name="Google Shape;648;p40"/>
          <p:cNvSpPr/>
          <p:nvPr/>
        </p:nvSpPr>
        <p:spPr>
          <a:xfrm>
            <a:off x="-3704" y="0"/>
            <a:ext cx="9147704" cy="195486"/>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Report Standard Page">
  <p:cSld name="1_Report Standard Page">
    <p:spTree>
      <p:nvGrpSpPr>
        <p:cNvPr id="1" name="Shape 649"/>
        <p:cNvGrpSpPr/>
        <p:nvPr/>
      </p:nvGrpSpPr>
      <p:grpSpPr>
        <a:xfrm>
          <a:off x="0" y="0"/>
          <a:ext cx="0" cy="0"/>
          <a:chOff x="0" y="0"/>
          <a:chExt cx="0" cy="0"/>
        </a:xfrm>
      </p:grpSpPr>
      <p:sp>
        <p:nvSpPr>
          <p:cNvPr id="650" name="Google Shape;650;p41"/>
          <p:cNvSpPr/>
          <p:nvPr/>
        </p:nvSpPr>
        <p:spPr>
          <a:xfrm rot="10800000" flipH="1">
            <a:off x="0" y="-255985"/>
            <a:ext cx="9144000" cy="121444"/>
          </a:xfrm>
          <a:custGeom>
            <a:avLst/>
            <a:gdLst/>
            <a:ahLst/>
            <a:cxnLst/>
            <a:rect l="l" t="t" r="r" b="b"/>
            <a:pathLst>
              <a:path w="8961755" h="120000" extrusionOk="0">
                <a:moveTo>
                  <a:pt x="0" y="0"/>
                </a:moveTo>
                <a:lnTo>
                  <a:pt x="8961437" y="0"/>
                </a:lnTo>
              </a:path>
            </a:pathLst>
          </a:custGeom>
          <a:noFill/>
          <a:ln w="9525" cap="flat" cmpd="sng">
            <a:solidFill>
              <a:srgbClr val="D8D8D8"/>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51" name="Google Shape;651;p41"/>
          <p:cNvSpPr txBox="1"/>
          <p:nvPr/>
        </p:nvSpPr>
        <p:spPr>
          <a:xfrm>
            <a:off x="6940062" y="4907757"/>
            <a:ext cx="2133600" cy="273844"/>
          </a:xfrm>
          <a:prstGeom prst="rect">
            <a:avLst/>
          </a:prstGeom>
          <a:noFill/>
          <a:ln>
            <a:noFill/>
          </a:ln>
        </p:spPr>
        <p:txBody>
          <a:bodyPr spcFirstLastPara="1" wrap="square" lIns="68550" tIns="34275" rIns="68550" bIns="34275"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1" i="0" u="none" strike="noStrike" cap="none">
                <a:solidFill>
                  <a:srgbClr val="000000"/>
                </a:solidFill>
                <a:latin typeface="Arial"/>
                <a:ea typeface="Arial"/>
                <a:cs typeface="Arial"/>
                <a:sym typeface="Arial"/>
              </a:rPr>
              <a:t>‹#›</a:t>
            </a:fld>
            <a:endParaRPr sz="600" b="1"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1_">
  <p:cSld name="1_1_">
    <p:spTree>
      <p:nvGrpSpPr>
        <p:cNvPr id="1" name="Shape 652"/>
        <p:cNvGrpSpPr/>
        <p:nvPr/>
      </p:nvGrpSpPr>
      <p:grpSpPr>
        <a:xfrm>
          <a:off x="0" y="0"/>
          <a:ext cx="0" cy="0"/>
          <a:chOff x="0" y="0"/>
          <a:chExt cx="0" cy="0"/>
        </a:xfrm>
      </p:grpSpPr>
      <p:sp>
        <p:nvSpPr>
          <p:cNvPr id="653" name="Google Shape;653;p42"/>
          <p:cNvSpPr txBox="1">
            <a:spLocks noGrp="1"/>
          </p:cNvSpPr>
          <p:nvPr>
            <p:ph type="body" idx="1"/>
          </p:nvPr>
        </p:nvSpPr>
        <p:spPr>
          <a:xfrm>
            <a:off x="-1628042" y="208360"/>
            <a:ext cx="844061" cy="685800"/>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300"/>
              </a:spcBef>
              <a:spcAft>
                <a:spcPts val="0"/>
              </a:spcAft>
              <a:buClr>
                <a:schemeClr val="dk1"/>
              </a:buClr>
              <a:buSzPts val="1400"/>
              <a:buChar char="•"/>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654" name="Google Shape;654;p42"/>
          <p:cNvSpPr txBox="1">
            <a:spLocks noGrp="1"/>
          </p:cNvSpPr>
          <p:nvPr>
            <p:ph type="ftr" idx="11"/>
          </p:nvPr>
        </p:nvSpPr>
        <p:spPr>
          <a:xfrm>
            <a:off x="196374" y="4665964"/>
            <a:ext cx="2895600" cy="273844"/>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sz="1200" b="1">
                <a:solidFill>
                  <a:schemeClr val="dk1"/>
                </a:solidFill>
                <a:latin typeface="Quattrocento Sans"/>
                <a:ea typeface="Quattrocento Sans"/>
                <a:cs typeface="Quattrocento Sans"/>
                <a:sym typeface="Quattrocento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_Full Image">
  <p:cSld name="2_Full Image">
    <p:spTree>
      <p:nvGrpSpPr>
        <p:cNvPr id="1" name="Shape 655"/>
        <p:cNvGrpSpPr/>
        <p:nvPr/>
      </p:nvGrpSpPr>
      <p:grpSpPr>
        <a:xfrm>
          <a:off x="0" y="0"/>
          <a:ext cx="0" cy="0"/>
          <a:chOff x="0" y="0"/>
          <a:chExt cx="0" cy="0"/>
        </a:xfrm>
      </p:grpSpPr>
      <p:sp>
        <p:nvSpPr>
          <p:cNvPr id="656" name="Google Shape;656;p43"/>
          <p:cNvSpPr>
            <a:spLocks noGrp="1"/>
          </p:cNvSpPr>
          <p:nvPr>
            <p:ph type="pic" idx="2"/>
          </p:nvPr>
        </p:nvSpPr>
        <p:spPr>
          <a:xfrm>
            <a:off x="0" y="-1"/>
            <a:ext cx="9144000" cy="2571751"/>
          </a:xfrm>
          <a:prstGeom prst="rect">
            <a:avLst/>
          </a:prstGeom>
          <a:solidFill>
            <a:srgbClr val="F2F2F2"/>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theme" Target="../theme/theme2.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Shape 5"/>
        <p:cNvGrpSpPr/>
        <p:nvPr/>
      </p:nvGrpSpPr>
      <p:grpSpPr>
        <a:xfrm>
          <a:off x="0" y="0"/>
          <a:ext cx="0" cy="0"/>
          <a:chOff x="0" y="0"/>
          <a:chExt cx="0" cy="0"/>
        </a:xfrm>
      </p:grpSpPr>
      <p:sp>
        <p:nvSpPr>
          <p:cNvPr id="6" name="Google Shape;6;p34"/>
          <p:cNvSpPr txBox="1">
            <a:spLocks noGrp="1"/>
          </p:cNvSpPr>
          <p:nvPr>
            <p:ph type="title"/>
          </p:nvPr>
        </p:nvSpPr>
        <p:spPr>
          <a:xfrm>
            <a:off x="457200" y="205979"/>
            <a:ext cx="8229600" cy="533311"/>
          </a:xfrm>
          <a:prstGeom prst="rect">
            <a:avLst/>
          </a:prstGeom>
          <a:noFill/>
          <a:ln>
            <a:noFill/>
          </a:ln>
        </p:spPr>
        <p:txBody>
          <a:bodyPr spcFirstLastPara="1" wrap="square" lIns="0" tIns="45700" rIns="0" bIns="45700" anchor="ctr" anchorCtr="0">
            <a:normAutofit/>
          </a:bodyPr>
          <a:lstStyle>
            <a:lvl1pPr marR="0" lvl="0" algn="l" rtl="0">
              <a:lnSpc>
                <a:spcPct val="100000"/>
              </a:lnSpc>
              <a:spcBef>
                <a:spcPts val="0"/>
              </a:spcBef>
              <a:spcAft>
                <a:spcPts val="0"/>
              </a:spcAft>
              <a:buClr>
                <a:schemeClr val="dk1"/>
              </a:buClr>
              <a:buSzPts val="2700"/>
              <a:buFont typeface="Quattrocento Sans"/>
              <a:buNone/>
              <a:defRPr sz="2700" b="0"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7" name="Google Shape;7;p34"/>
          <p:cNvSpPr txBox="1">
            <a:spLocks noGrp="1"/>
          </p:cNvSpPr>
          <p:nvPr>
            <p:ph type="body" idx="1"/>
          </p:nvPr>
        </p:nvSpPr>
        <p:spPr>
          <a:xfrm>
            <a:off x="457200" y="853819"/>
            <a:ext cx="8229600" cy="3740804"/>
          </a:xfrm>
          <a:prstGeom prst="rect">
            <a:avLst/>
          </a:prstGeom>
          <a:noFill/>
          <a:ln>
            <a:noFill/>
          </a:ln>
        </p:spPr>
        <p:txBody>
          <a:bodyPr spcFirstLastPara="1" wrap="square" lIns="0" tIns="45700" rIns="0" bIns="45700" anchor="t" anchorCtr="0">
            <a:normAutofit/>
          </a:bodyPr>
          <a:lstStyle>
            <a:lvl1pPr marL="457200" marR="0" lvl="0"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42900" algn="l" rtl="0">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3pPr>
            <a:lvl4pPr marL="1828800" marR="0" lvl="3"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4pPr>
            <a:lvl5pPr marL="2286000" marR="0" lvl="4"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8" name="Google Shape;8;p34"/>
          <p:cNvSpPr txBox="1">
            <a:spLocks noGrp="1"/>
          </p:cNvSpPr>
          <p:nvPr>
            <p:ph type="ftr" idx="11"/>
          </p:nvPr>
        </p:nvSpPr>
        <p:spPr>
          <a:xfrm>
            <a:off x="3124200" y="4767263"/>
            <a:ext cx="2895600" cy="273844"/>
          </a:xfrm>
          <a:prstGeom prst="rect">
            <a:avLst/>
          </a:prstGeom>
          <a:noFill/>
          <a:ln>
            <a:noFill/>
          </a:ln>
        </p:spPr>
        <p:txBody>
          <a:bodyPr spcFirstLastPara="1" wrap="square" lIns="0" tIns="45700" rIns="0" bIns="45700" anchor="ctr" anchorCtr="0">
            <a:noAutofit/>
          </a:bodyPr>
          <a:lstStyle>
            <a:lvl1pPr marR="0" lvl="0" algn="ctr" rtl="0">
              <a:lnSpc>
                <a:spcPct val="100000"/>
              </a:lnSpc>
              <a:spcBef>
                <a:spcPts val="0"/>
              </a:spcBef>
              <a:spcAft>
                <a:spcPts val="0"/>
              </a:spcAft>
              <a:buClr>
                <a:srgbClr val="000000"/>
              </a:buClr>
              <a:buSzPts val="1100"/>
              <a:buFont typeface="Arial"/>
              <a:buNone/>
              <a:defRPr sz="1200" b="0" i="0" u="none" strike="noStrike" cap="none">
                <a:solidFill>
                  <a:srgbClr val="888888"/>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9" name="Google Shape;9;p34"/>
          <p:cNvSpPr txBox="1">
            <a:spLocks noGrp="1"/>
          </p:cNvSpPr>
          <p:nvPr>
            <p:ph type="sldNum" idx="12"/>
          </p:nvPr>
        </p:nvSpPr>
        <p:spPr>
          <a:xfrm>
            <a:off x="6553200" y="4767263"/>
            <a:ext cx="2133600" cy="273844"/>
          </a:xfrm>
          <a:prstGeom prst="rect">
            <a:avLst/>
          </a:prstGeom>
          <a:noFill/>
          <a:ln>
            <a:noFill/>
          </a:ln>
        </p:spPr>
        <p:txBody>
          <a:bodyPr spcFirstLastPara="1" wrap="square" lIns="0" tIns="45700" rIns="0"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10" name="Google Shape;10;p34"/>
          <p:cNvSpPr/>
          <p:nvPr/>
        </p:nvSpPr>
        <p:spPr>
          <a:xfrm>
            <a:off x="-3704" y="0"/>
            <a:ext cx="9147704" cy="195486"/>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pic>
        <p:nvPicPr>
          <p:cNvPr id="11" name="Google Shape;11;p34" descr="A picture containing symbol, font, logo, graphics&#10;&#10;Description automatically generated"/>
          <p:cNvPicPr preferRelativeResize="0"/>
          <p:nvPr/>
        </p:nvPicPr>
        <p:blipFill rotWithShape="1">
          <a:blip r:embed="rId22">
            <a:alphaModFix/>
          </a:blip>
          <a:srcRect/>
          <a:stretch/>
        </p:blipFill>
        <p:spPr>
          <a:xfrm>
            <a:off x="8478475" y="238580"/>
            <a:ext cx="622897" cy="615239"/>
          </a:xfrm>
          <a:prstGeom prst="rect">
            <a:avLst/>
          </a:prstGeom>
          <a:noFill/>
          <a:ln>
            <a:noFill/>
          </a:ln>
        </p:spPr>
      </p:pic>
      <p:sp>
        <p:nvSpPr>
          <p:cNvPr id="12" name="Google Shape;12;p34"/>
          <p:cNvSpPr txBox="1">
            <a:spLocks noGrp="1"/>
          </p:cNvSpPr>
          <p:nvPr>
            <p:ph type="dt" idx="10"/>
          </p:nvPr>
        </p:nvSpPr>
        <p:spPr>
          <a:xfrm>
            <a:off x="6760567" y="4270177"/>
            <a:ext cx="2133600" cy="273844"/>
          </a:xfrm>
          <a:prstGeom prst="rect">
            <a:avLst/>
          </a:prstGeom>
          <a:noFill/>
          <a:ln>
            <a:noFill/>
          </a:ln>
        </p:spPr>
        <p:txBody>
          <a:bodyPr spcFirstLastPara="1" wrap="square" lIns="0" tIns="45700" rIns="0" bIns="45700" anchor="ctr" anchorCtr="0">
            <a:noAutofit/>
          </a:bodyPr>
          <a:lstStyle>
            <a:lvl1pPr marR="0" lvl="0" algn="l" rtl="0">
              <a:lnSpc>
                <a:spcPct val="100000"/>
              </a:lnSpc>
              <a:spcBef>
                <a:spcPts val="0"/>
              </a:spcBef>
              <a:spcAft>
                <a:spcPts val="0"/>
              </a:spcAft>
              <a:buClr>
                <a:srgbClr val="000000"/>
              </a:buClr>
              <a:buSzPts val="1100"/>
              <a:buFont typeface="Arial"/>
              <a:buNone/>
              <a:defRPr sz="1200" b="1"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34"/>
          <p:cNvSpPr txBox="1"/>
          <p:nvPr/>
        </p:nvSpPr>
        <p:spPr>
          <a:xfrm>
            <a:off x="88334" y="4630341"/>
            <a:ext cx="2895600" cy="273844"/>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Quattrocento Sans"/>
                <a:ea typeface="Quattrocento Sans"/>
                <a:cs typeface="Quattrocento Sans"/>
                <a:sym typeface="Quattrocento Sans"/>
              </a:rPr>
              <a:t>www.anubhavtrainings.com</a:t>
            </a:r>
            <a:endParaRPr sz="11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Shape 5"/>
        <p:cNvGrpSpPr/>
        <p:nvPr/>
      </p:nvGrpSpPr>
      <p:grpSpPr>
        <a:xfrm>
          <a:off x="0" y="0"/>
          <a:ext cx="0" cy="0"/>
          <a:chOff x="0" y="0"/>
          <a:chExt cx="0" cy="0"/>
        </a:xfrm>
      </p:grpSpPr>
      <p:sp>
        <p:nvSpPr>
          <p:cNvPr id="6" name="Google Shape;6;p29"/>
          <p:cNvSpPr txBox="1">
            <a:spLocks noGrp="1"/>
          </p:cNvSpPr>
          <p:nvPr>
            <p:ph type="title"/>
          </p:nvPr>
        </p:nvSpPr>
        <p:spPr>
          <a:xfrm>
            <a:off x="457200" y="205979"/>
            <a:ext cx="8229600" cy="533311"/>
          </a:xfrm>
          <a:prstGeom prst="rect">
            <a:avLst/>
          </a:prstGeom>
          <a:noFill/>
          <a:ln>
            <a:noFill/>
          </a:ln>
        </p:spPr>
        <p:txBody>
          <a:bodyPr spcFirstLastPara="1" wrap="square" lIns="0" tIns="45700" rIns="0" bIns="45700" anchor="ctr" anchorCtr="0">
            <a:normAutofit/>
          </a:bodyPr>
          <a:lstStyle>
            <a:lvl1pPr marR="0" lvl="0" algn="l" rtl="0">
              <a:lnSpc>
                <a:spcPct val="100000"/>
              </a:lnSpc>
              <a:spcBef>
                <a:spcPts val="0"/>
              </a:spcBef>
              <a:spcAft>
                <a:spcPts val="0"/>
              </a:spcAft>
              <a:buClr>
                <a:schemeClr val="dk1"/>
              </a:buClr>
              <a:buSzPts val="2700"/>
              <a:buFont typeface="Quattrocento Sans"/>
              <a:buNone/>
              <a:defRPr sz="2700" b="0"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7" name="Google Shape;7;p29"/>
          <p:cNvSpPr txBox="1">
            <a:spLocks noGrp="1"/>
          </p:cNvSpPr>
          <p:nvPr>
            <p:ph type="body" idx="1"/>
          </p:nvPr>
        </p:nvSpPr>
        <p:spPr>
          <a:xfrm>
            <a:off x="457200" y="853819"/>
            <a:ext cx="8229600" cy="3740804"/>
          </a:xfrm>
          <a:prstGeom prst="rect">
            <a:avLst/>
          </a:prstGeom>
          <a:noFill/>
          <a:ln>
            <a:noFill/>
          </a:ln>
        </p:spPr>
        <p:txBody>
          <a:bodyPr spcFirstLastPara="1" wrap="square" lIns="0" tIns="45700" rIns="0" bIns="45700" anchor="t" anchorCtr="0">
            <a:normAutofit/>
          </a:bodyPr>
          <a:lstStyle>
            <a:lvl1pPr marL="457200" marR="0" lvl="0"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42900" algn="l" rtl="0">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3pPr>
            <a:lvl4pPr marL="1828800" marR="0" lvl="3"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4pPr>
            <a:lvl5pPr marL="2286000" marR="0" lvl="4"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8" name="Google Shape;8;p29"/>
          <p:cNvSpPr txBox="1">
            <a:spLocks noGrp="1"/>
          </p:cNvSpPr>
          <p:nvPr>
            <p:ph type="ftr" idx="11"/>
          </p:nvPr>
        </p:nvSpPr>
        <p:spPr>
          <a:xfrm>
            <a:off x="3124200" y="4767263"/>
            <a:ext cx="2895600" cy="273844"/>
          </a:xfrm>
          <a:prstGeom prst="rect">
            <a:avLst/>
          </a:prstGeom>
          <a:noFill/>
          <a:ln>
            <a:noFill/>
          </a:ln>
        </p:spPr>
        <p:txBody>
          <a:bodyPr spcFirstLastPara="1" wrap="square" lIns="0" tIns="45700" rIns="0" bIns="45700" anchor="ctr" anchorCtr="0">
            <a:noAutofit/>
          </a:bodyPr>
          <a:lstStyle>
            <a:lvl1pPr marR="0" lvl="0" algn="ctr" rtl="0">
              <a:lnSpc>
                <a:spcPct val="100000"/>
              </a:lnSpc>
              <a:spcBef>
                <a:spcPts val="0"/>
              </a:spcBef>
              <a:spcAft>
                <a:spcPts val="0"/>
              </a:spcAft>
              <a:buClr>
                <a:srgbClr val="000000"/>
              </a:buClr>
              <a:buSzPts val="1100"/>
              <a:buFont typeface="Arial"/>
              <a:buNone/>
              <a:defRPr sz="1200" b="0" i="0" u="none" strike="noStrike" cap="none">
                <a:solidFill>
                  <a:srgbClr val="888888"/>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9" name="Google Shape;9;p29"/>
          <p:cNvSpPr txBox="1">
            <a:spLocks noGrp="1"/>
          </p:cNvSpPr>
          <p:nvPr>
            <p:ph type="sldNum" idx="12"/>
          </p:nvPr>
        </p:nvSpPr>
        <p:spPr>
          <a:xfrm>
            <a:off x="6553200" y="4767263"/>
            <a:ext cx="2133600" cy="273844"/>
          </a:xfrm>
          <a:prstGeom prst="rect">
            <a:avLst/>
          </a:prstGeom>
          <a:noFill/>
          <a:ln>
            <a:noFill/>
          </a:ln>
        </p:spPr>
        <p:txBody>
          <a:bodyPr spcFirstLastPara="1" wrap="square" lIns="0" tIns="45700" rIns="0"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10" name="Google Shape;10;p29"/>
          <p:cNvSpPr/>
          <p:nvPr/>
        </p:nvSpPr>
        <p:spPr>
          <a:xfrm>
            <a:off x="-3704" y="0"/>
            <a:ext cx="9147704" cy="195486"/>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pic>
        <p:nvPicPr>
          <p:cNvPr id="11" name="Google Shape;11;p29" descr="A picture containing symbol, font, logo, graphics&#10;&#10;Description automatically generated"/>
          <p:cNvPicPr preferRelativeResize="0"/>
          <p:nvPr/>
        </p:nvPicPr>
        <p:blipFill rotWithShape="1">
          <a:blip r:embed="rId22">
            <a:alphaModFix/>
          </a:blip>
          <a:srcRect/>
          <a:stretch/>
        </p:blipFill>
        <p:spPr>
          <a:xfrm>
            <a:off x="8478475" y="238580"/>
            <a:ext cx="622897" cy="615239"/>
          </a:xfrm>
          <a:prstGeom prst="rect">
            <a:avLst/>
          </a:prstGeom>
          <a:noFill/>
          <a:ln>
            <a:noFill/>
          </a:ln>
        </p:spPr>
      </p:pic>
      <p:sp>
        <p:nvSpPr>
          <p:cNvPr id="12" name="Google Shape;12;p29"/>
          <p:cNvSpPr txBox="1">
            <a:spLocks noGrp="1"/>
          </p:cNvSpPr>
          <p:nvPr>
            <p:ph type="dt" idx="10"/>
          </p:nvPr>
        </p:nvSpPr>
        <p:spPr>
          <a:xfrm>
            <a:off x="6760567" y="4270177"/>
            <a:ext cx="2133600" cy="273844"/>
          </a:xfrm>
          <a:prstGeom prst="rect">
            <a:avLst/>
          </a:prstGeom>
          <a:noFill/>
          <a:ln>
            <a:noFill/>
          </a:ln>
        </p:spPr>
        <p:txBody>
          <a:bodyPr spcFirstLastPara="1" wrap="square" lIns="0" tIns="45700" rIns="0" bIns="45700" anchor="ctr" anchorCtr="0">
            <a:noAutofit/>
          </a:bodyPr>
          <a:lstStyle>
            <a:lvl1pPr marR="0" lvl="0" algn="l" rtl="0">
              <a:lnSpc>
                <a:spcPct val="100000"/>
              </a:lnSpc>
              <a:spcBef>
                <a:spcPts val="0"/>
              </a:spcBef>
              <a:spcAft>
                <a:spcPts val="0"/>
              </a:spcAft>
              <a:buClr>
                <a:srgbClr val="000000"/>
              </a:buClr>
              <a:buSzPts val="1100"/>
              <a:buFont typeface="Arial"/>
              <a:buNone/>
              <a:defRPr sz="1200" b="1"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29"/>
          <p:cNvSpPr txBox="1"/>
          <p:nvPr/>
        </p:nvSpPr>
        <p:spPr>
          <a:xfrm>
            <a:off x="88334" y="4630341"/>
            <a:ext cx="2895600" cy="273844"/>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Quattrocento Sans"/>
                <a:ea typeface="Quattrocento Sans"/>
                <a:cs typeface="Quattrocento Sans"/>
                <a:sym typeface="Quattrocento Sans"/>
              </a:rPr>
              <a:t>www.anubhavtrainings.com</a:t>
            </a:r>
            <a:endParaRPr sz="11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4.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8" Type="http://schemas.openxmlformats.org/officeDocument/2006/relationships/image" Target="../media/image49.jpg"/><Relationship Id="rId3" Type="http://schemas.openxmlformats.org/officeDocument/2006/relationships/hyperlink" Target="https://www.youtube.com/watch?v=vlKBQ3g0w_E&amp;list=PLcxqFaocb9WIQJ-kptyPuiMSVWZVd2ff_&amp;index=1" TargetMode="External"/><Relationship Id="rId7" Type="http://schemas.openxmlformats.org/officeDocument/2006/relationships/hyperlink" Target="https://www.youtube.com/watch?v=xQzhXhq1ZyI&amp;list=PLcxqFaocb9WLtnq-rpXbRy5hnKECxr95G" TargetMode="External"/><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48.jpg"/><Relationship Id="rId5" Type="http://schemas.openxmlformats.org/officeDocument/2006/relationships/hyperlink" Target="https://www.youtube.com/watch?v=aVPk_FE9O3s&amp;list=PLcxqFaocb9WJ8g8TZPsHQIEcSjKW9F0IE&amp;index=2" TargetMode="External"/><Relationship Id="rId10" Type="http://schemas.openxmlformats.org/officeDocument/2006/relationships/image" Target="../media/image50.png"/><Relationship Id="rId4" Type="http://schemas.openxmlformats.org/officeDocument/2006/relationships/image" Target="../media/image47.jpg"/><Relationship Id="rId9" Type="http://schemas.openxmlformats.org/officeDocument/2006/relationships/hyperlink" Target="https://www.youtube.com/watch?v=NV8UD9QnJ4A&amp;list=PLcxqFaocb9WLaza2kOjkUCDIQGbzNos6p" TargetMode="External"/></Relationships>
</file>

<file path=ppt/slides/_rels/slide4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png"/><Relationship Id="rId7" Type="http://schemas.openxmlformats.org/officeDocument/2006/relationships/image" Target="../media/image54.png"/><Relationship Id="rId2" Type="http://schemas.openxmlformats.org/officeDocument/2006/relationships/notesSlide" Target="../notesSlides/notesSlide48.xml"/><Relationship Id="rId1" Type="http://schemas.openxmlformats.org/officeDocument/2006/relationships/slideLayout" Target="../slideLayouts/slideLayout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jpg"/><Relationship Id="rId9" Type="http://schemas.openxmlformats.org/officeDocument/2006/relationships/image" Target="../media/image56.jp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1"/>
          <p:cNvSpPr txBox="1">
            <a:spLocks noGrp="1"/>
          </p:cNvSpPr>
          <p:nvPr>
            <p:ph type="subTitle" idx="1"/>
          </p:nvPr>
        </p:nvSpPr>
        <p:spPr>
          <a:xfrm>
            <a:off x="3356393" y="2456238"/>
            <a:ext cx="6300000" cy="1437300"/>
          </a:xfrm>
          <a:prstGeom prst="rect">
            <a:avLst/>
          </a:prstGeom>
          <a:noFill/>
          <a:ln>
            <a:noFill/>
          </a:ln>
        </p:spPr>
        <p:txBody>
          <a:bodyPr spcFirstLastPara="1" wrap="square" lIns="0" tIns="45700" rIns="0" bIns="45700" anchor="t" anchorCtr="0">
            <a:normAutofit/>
          </a:bodyPr>
          <a:lstStyle/>
          <a:p>
            <a:pPr marL="0" lvl="0" indent="0" algn="l" rtl="0">
              <a:lnSpc>
                <a:spcPct val="100000"/>
              </a:lnSpc>
              <a:spcBef>
                <a:spcPts val="0"/>
              </a:spcBef>
              <a:spcAft>
                <a:spcPts val="0"/>
              </a:spcAft>
              <a:buClr>
                <a:schemeClr val="accent1"/>
              </a:buClr>
              <a:buSzPts val="3600"/>
              <a:buNone/>
            </a:pPr>
            <a:r>
              <a:rPr lang="en" sz="3600" b="1">
                <a:solidFill>
                  <a:schemeClr val="accent1"/>
                </a:solidFill>
                <a:latin typeface="Arial Black"/>
                <a:ea typeface="Arial Black"/>
                <a:cs typeface="Arial Black"/>
                <a:sym typeface="Arial Black"/>
              </a:rPr>
              <a:t>AnubhavTrainings.com</a:t>
            </a:r>
            <a:endParaRPr sz="3600" b="1">
              <a:solidFill>
                <a:schemeClr val="accent1"/>
              </a:solidFill>
              <a:latin typeface="Arial Black"/>
              <a:ea typeface="Arial Black"/>
              <a:cs typeface="Arial Black"/>
              <a:sym typeface="Arial Black"/>
            </a:endParaRPr>
          </a:p>
        </p:txBody>
      </p:sp>
      <p:sp>
        <p:nvSpPr>
          <p:cNvPr id="1346" name="Google Shape;1346;p1"/>
          <p:cNvSpPr txBox="1">
            <a:spLocks noGrp="1"/>
          </p:cNvSpPr>
          <p:nvPr>
            <p:ph type="ctrTitle"/>
          </p:nvPr>
        </p:nvSpPr>
        <p:spPr>
          <a:xfrm>
            <a:off x="3424025" y="249492"/>
            <a:ext cx="6050248" cy="2058591"/>
          </a:xfrm>
          <a:prstGeom prst="rect">
            <a:avLst/>
          </a:prstGeom>
          <a:noFill/>
          <a:ln>
            <a:noFill/>
          </a:ln>
        </p:spPr>
        <p:txBody>
          <a:bodyPr spcFirstLastPara="1" wrap="square" lIns="0" tIns="45700" rIns="0" bIns="45700" anchor="b" anchorCtr="0">
            <a:normAutofit/>
          </a:bodyPr>
          <a:lstStyle/>
          <a:p>
            <a:pPr marL="0" lvl="0" indent="0" algn="l" rtl="0">
              <a:lnSpc>
                <a:spcPct val="100000"/>
              </a:lnSpc>
              <a:spcBef>
                <a:spcPts val="0"/>
              </a:spcBef>
              <a:spcAft>
                <a:spcPts val="0"/>
              </a:spcAft>
              <a:buClr>
                <a:schemeClr val="lt1"/>
              </a:buClr>
              <a:buSzPts val="3300"/>
              <a:buFont typeface="Quattrocento Sans"/>
              <a:buNone/>
            </a:pPr>
            <a:r>
              <a:rPr lang="en" sz="3300"/>
              <a:t>SAP EWM </a:t>
            </a:r>
            <a:br>
              <a:rPr lang="en" sz="3300"/>
            </a:br>
            <a:r>
              <a:rPr lang="en" sz="3300"/>
              <a:t>EXTENDED WAREHOUSE MANAGEMENT TRAINING</a:t>
            </a:r>
            <a:endParaRPr sz="3300"/>
          </a:p>
        </p:txBody>
      </p:sp>
      <p:sp>
        <p:nvSpPr>
          <p:cNvPr id="1347" name="Google Shape;1347;p1"/>
          <p:cNvSpPr txBox="1"/>
          <p:nvPr/>
        </p:nvSpPr>
        <p:spPr>
          <a:xfrm>
            <a:off x="82084" y="4733926"/>
            <a:ext cx="2895600" cy="273844"/>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Quattrocento Sans"/>
                <a:ea typeface="Quattrocento Sans"/>
                <a:cs typeface="Quattrocento Sans"/>
                <a:sym typeface="Quattrocento Sans"/>
              </a:rPr>
              <a:t>www.anubhavtrainings.com</a:t>
            </a:r>
            <a:endParaRPr sz="1200" b="1"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36"/>
        <p:cNvGrpSpPr/>
        <p:nvPr/>
      </p:nvGrpSpPr>
      <p:grpSpPr>
        <a:xfrm>
          <a:off x="0" y="0"/>
          <a:ext cx="0" cy="0"/>
          <a:chOff x="0" y="0"/>
          <a:chExt cx="0" cy="0"/>
        </a:xfrm>
      </p:grpSpPr>
      <p:sp>
        <p:nvSpPr>
          <p:cNvPr id="1437" name="Google Shape;1437;p9"/>
          <p:cNvSpPr txBox="1"/>
          <p:nvPr/>
        </p:nvSpPr>
        <p:spPr>
          <a:xfrm>
            <a:off x="430392" y="886802"/>
            <a:ext cx="4849500" cy="253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Quattrocento Sans"/>
              <a:ea typeface="Quattrocento Sans"/>
              <a:cs typeface="Quattrocento Sans"/>
              <a:sym typeface="Quattrocento Sans"/>
            </a:endParaRPr>
          </a:p>
        </p:txBody>
      </p:sp>
      <p:sp>
        <p:nvSpPr>
          <p:cNvPr id="1438" name="Google Shape;1438;p9"/>
          <p:cNvSpPr txBox="1"/>
          <p:nvPr/>
        </p:nvSpPr>
        <p:spPr>
          <a:xfrm>
            <a:off x="265192" y="408378"/>
            <a:ext cx="4671000" cy="3924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 sz="2100" b="1" i="0" u="none" strike="noStrike" cap="none">
                <a:solidFill>
                  <a:srgbClr val="0070C0"/>
                </a:solidFill>
                <a:latin typeface="Calibri"/>
                <a:ea typeface="Calibri"/>
                <a:cs typeface="Calibri"/>
                <a:sym typeface="Calibri"/>
              </a:rPr>
              <a:t>DEFINE ELEMENT TYPE</a:t>
            </a:r>
            <a:endParaRPr sz="2100" b="1" i="0" u="none" strike="noStrike" cap="none">
              <a:solidFill>
                <a:schemeClr val="dk1"/>
              </a:solidFill>
              <a:latin typeface="Calibri"/>
              <a:ea typeface="Calibri"/>
              <a:cs typeface="Calibri"/>
              <a:sym typeface="Calibri"/>
            </a:endParaRPr>
          </a:p>
        </p:txBody>
      </p:sp>
      <p:sp>
        <p:nvSpPr>
          <p:cNvPr id="1439" name="Google Shape;1439;p9"/>
          <p:cNvSpPr txBox="1"/>
          <p:nvPr/>
        </p:nvSpPr>
        <p:spPr>
          <a:xfrm>
            <a:off x="265200" y="740400"/>
            <a:ext cx="82743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For each level there is exactly one element group. However, you can reuse element groups in several packaging specifications</a:t>
            </a:r>
            <a:endParaRPr sz="1400" b="0" i="0" u="none" strike="noStrike" cap="none">
              <a:solidFill>
                <a:srgbClr val="000000"/>
              </a:solidFill>
              <a:latin typeface="Calibri"/>
              <a:ea typeface="Calibri"/>
              <a:cs typeface="Calibri"/>
              <a:sym typeface="Calibri"/>
            </a:endParaRPr>
          </a:p>
        </p:txBody>
      </p:sp>
      <p:pic>
        <p:nvPicPr>
          <p:cNvPr id="1440" name="Google Shape;1440;p9"/>
          <p:cNvPicPr preferRelativeResize="0"/>
          <p:nvPr/>
        </p:nvPicPr>
        <p:blipFill rotWithShape="1">
          <a:blip r:embed="rId3">
            <a:alphaModFix/>
          </a:blip>
          <a:srcRect/>
          <a:stretch/>
        </p:blipFill>
        <p:spPr>
          <a:xfrm>
            <a:off x="365000" y="1410800"/>
            <a:ext cx="7240874" cy="2859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44"/>
        <p:cNvGrpSpPr/>
        <p:nvPr/>
      </p:nvGrpSpPr>
      <p:grpSpPr>
        <a:xfrm>
          <a:off x="0" y="0"/>
          <a:ext cx="0" cy="0"/>
          <a:chOff x="0" y="0"/>
          <a:chExt cx="0" cy="0"/>
        </a:xfrm>
      </p:grpSpPr>
      <p:sp>
        <p:nvSpPr>
          <p:cNvPr id="1445" name="Google Shape;1445;p10"/>
          <p:cNvSpPr txBox="1"/>
          <p:nvPr/>
        </p:nvSpPr>
        <p:spPr>
          <a:xfrm>
            <a:off x="430392" y="886802"/>
            <a:ext cx="4849500" cy="253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Quattrocento Sans"/>
              <a:ea typeface="Quattrocento Sans"/>
              <a:cs typeface="Quattrocento Sans"/>
              <a:sym typeface="Quattrocento Sans"/>
            </a:endParaRPr>
          </a:p>
        </p:txBody>
      </p:sp>
      <p:sp>
        <p:nvSpPr>
          <p:cNvPr id="1446" name="Google Shape;1446;p10"/>
          <p:cNvSpPr txBox="1"/>
          <p:nvPr/>
        </p:nvSpPr>
        <p:spPr>
          <a:xfrm>
            <a:off x="310275" y="0"/>
            <a:ext cx="6604800" cy="10389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100"/>
              <a:buFont typeface="Arial"/>
              <a:buNone/>
            </a:pPr>
            <a:endParaRPr sz="2100" b="1" i="0" u="none" strike="noStrike" cap="none">
              <a:solidFill>
                <a:srgbClr val="0070C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r>
              <a:rPr lang="en" sz="2100" b="1" i="0" u="none" strike="noStrike" cap="none">
                <a:solidFill>
                  <a:srgbClr val="0070C0"/>
                </a:solidFill>
                <a:latin typeface="Calibri"/>
                <a:ea typeface="Calibri"/>
                <a:cs typeface="Calibri"/>
                <a:sym typeface="Calibri"/>
              </a:rPr>
              <a:t>DEFINE LEVEL SET</a:t>
            </a:r>
            <a:endParaRPr sz="2100" b="1" i="0" u="none" strike="noStrike" cap="none">
              <a:solidFill>
                <a:srgbClr val="0070C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a:solidFill>
                <a:srgbClr val="0070C0"/>
              </a:solidFill>
              <a:latin typeface="Calibri"/>
              <a:ea typeface="Calibri"/>
              <a:cs typeface="Calibri"/>
              <a:sym typeface="Calibri"/>
            </a:endParaRPr>
          </a:p>
        </p:txBody>
      </p:sp>
      <p:sp>
        <p:nvSpPr>
          <p:cNvPr id="1447" name="Google Shape;1447;p10"/>
          <p:cNvSpPr txBox="1"/>
          <p:nvPr/>
        </p:nvSpPr>
        <p:spPr>
          <a:xfrm>
            <a:off x="265225" y="740400"/>
            <a:ext cx="8274300" cy="83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You can map various packing levels in a packaging specification. Each level contains a target quantity, which defines how many times you can pack the previous level into this level.</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448" name="Google Shape;1448;p10"/>
          <p:cNvPicPr preferRelativeResize="0"/>
          <p:nvPr/>
        </p:nvPicPr>
        <p:blipFill rotWithShape="1">
          <a:blip r:embed="rId3">
            <a:alphaModFix/>
          </a:blip>
          <a:srcRect/>
          <a:stretch/>
        </p:blipFill>
        <p:spPr>
          <a:xfrm>
            <a:off x="362825" y="1514475"/>
            <a:ext cx="6552250" cy="2741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52"/>
        <p:cNvGrpSpPr/>
        <p:nvPr/>
      </p:nvGrpSpPr>
      <p:grpSpPr>
        <a:xfrm>
          <a:off x="0" y="0"/>
          <a:ext cx="0" cy="0"/>
          <a:chOff x="0" y="0"/>
          <a:chExt cx="0" cy="0"/>
        </a:xfrm>
      </p:grpSpPr>
      <p:sp>
        <p:nvSpPr>
          <p:cNvPr id="1453" name="Google Shape;1453;p11"/>
          <p:cNvSpPr txBox="1"/>
          <p:nvPr/>
        </p:nvSpPr>
        <p:spPr>
          <a:xfrm>
            <a:off x="82084" y="4733926"/>
            <a:ext cx="2895600" cy="273844"/>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454" name="Google Shape;1454;p11"/>
          <p:cNvSpPr txBox="1"/>
          <p:nvPr/>
        </p:nvSpPr>
        <p:spPr>
          <a:xfrm>
            <a:off x="627675" y="1071750"/>
            <a:ext cx="30000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pic>
        <p:nvPicPr>
          <p:cNvPr id="1455" name="Google Shape;1455;p11"/>
          <p:cNvPicPr preferRelativeResize="0"/>
          <p:nvPr/>
        </p:nvPicPr>
        <p:blipFill rotWithShape="1">
          <a:blip r:embed="rId3">
            <a:alphaModFix/>
          </a:blip>
          <a:srcRect/>
          <a:stretch/>
        </p:blipFill>
        <p:spPr>
          <a:xfrm>
            <a:off x="627675" y="385150"/>
            <a:ext cx="6797975" cy="1850450"/>
          </a:xfrm>
          <a:prstGeom prst="rect">
            <a:avLst/>
          </a:prstGeom>
          <a:noFill/>
          <a:ln>
            <a:noFill/>
          </a:ln>
        </p:spPr>
      </p:pic>
      <p:pic>
        <p:nvPicPr>
          <p:cNvPr id="1456" name="Google Shape;1456;p11"/>
          <p:cNvPicPr preferRelativeResize="0"/>
          <p:nvPr/>
        </p:nvPicPr>
        <p:blipFill rotWithShape="1">
          <a:blip r:embed="rId4">
            <a:alphaModFix/>
          </a:blip>
          <a:srcRect/>
          <a:stretch/>
        </p:blipFill>
        <p:spPr>
          <a:xfrm>
            <a:off x="627675" y="2486100"/>
            <a:ext cx="6745426" cy="1997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60"/>
        <p:cNvGrpSpPr/>
        <p:nvPr/>
      </p:nvGrpSpPr>
      <p:grpSpPr>
        <a:xfrm>
          <a:off x="0" y="0"/>
          <a:ext cx="0" cy="0"/>
          <a:chOff x="0" y="0"/>
          <a:chExt cx="0" cy="0"/>
        </a:xfrm>
      </p:grpSpPr>
      <p:sp>
        <p:nvSpPr>
          <p:cNvPr id="1461" name="Google Shape;1461;p12"/>
          <p:cNvSpPr txBox="1">
            <a:spLocks noGrp="1"/>
          </p:cNvSpPr>
          <p:nvPr>
            <p:ph type="body" idx="1"/>
          </p:nvPr>
        </p:nvSpPr>
        <p:spPr>
          <a:xfrm>
            <a:off x="317969" y="350344"/>
            <a:ext cx="8175600" cy="3740700"/>
          </a:xfrm>
          <a:prstGeom prst="rect">
            <a:avLst/>
          </a:prstGeom>
          <a:noFill/>
          <a:ln>
            <a:noFill/>
          </a:ln>
        </p:spPr>
        <p:txBody>
          <a:bodyPr spcFirstLastPara="1" wrap="square" lIns="0" tIns="45700" rIns="0" bIns="45700" anchor="t" anchorCtr="0">
            <a:normAutofit/>
          </a:bodyPr>
          <a:lstStyle/>
          <a:p>
            <a:pPr marL="0" lvl="0" indent="0" algn="l" rtl="0">
              <a:lnSpc>
                <a:spcPct val="150000"/>
              </a:lnSpc>
              <a:spcBef>
                <a:spcPts val="0"/>
              </a:spcBef>
              <a:spcAft>
                <a:spcPts val="0"/>
              </a:spcAft>
              <a:buClr>
                <a:srgbClr val="0070C0"/>
              </a:buClr>
              <a:buSzPts val="2100"/>
              <a:buNone/>
            </a:pPr>
            <a:r>
              <a:rPr lang="en" sz="2000" b="1">
                <a:solidFill>
                  <a:srgbClr val="0070C0"/>
                </a:solidFill>
                <a:latin typeface="Calibri"/>
                <a:ea typeface="Calibri"/>
                <a:cs typeface="Calibri"/>
                <a:sym typeface="Calibri"/>
              </a:rPr>
              <a:t>Define number range interval</a:t>
            </a:r>
            <a:endParaRPr sz="2000" b="1">
              <a:solidFill>
                <a:srgbClr val="0070C0"/>
              </a:solidFill>
              <a:latin typeface="Calibri"/>
              <a:ea typeface="Calibri"/>
              <a:cs typeface="Calibri"/>
              <a:sym typeface="Calibri"/>
            </a:endParaRPr>
          </a:p>
          <a:p>
            <a:pPr marL="0" lvl="0" indent="0" algn="l" rtl="0">
              <a:lnSpc>
                <a:spcPct val="150000"/>
              </a:lnSpc>
              <a:spcBef>
                <a:spcPts val="0"/>
              </a:spcBef>
              <a:spcAft>
                <a:spcPts val="0"/>
              </a:spcAft>
              <a:buClr>
                <a:srgbClr val="0070C0"/>
              </a:buClr>
              <a:buSzPts val="2100"/>
              <a:buNone/>
            </a:pPr>
            <a:endParaRPr sz="2000" b="1">
              <a:solidFill>
                <a:srgbClr val="0070C0"/>
              </a:solidFill>
              <a:latin typeface="Calibri"/>
              <a:ea typeface="Calibri"/>
              <a:cs typeface="Calibri"/>
              <a:sym typeface="Calibri"/>
            </a:endParaRPr>
          </a:p>
          <a:p>
            <a:pPr marL="0" lvl="0" indent="0" algn="l" rtl="0">
              <a:lnSpc>
                <a:spcPct val="150000"/>
              </a:lnSpc>
              <a:spcBef>
                <a:spcPts val="0"/>
              </a:spcBef>
              <a:spcAft>
                <a:spcPts val="800"/>
              </a:spcAft>
              <a:buClr>
                <a:schemeClr val="dk1"/>
              </a:buClr>
              <a:buSzPts val="1100"/>
              <a:buFont typeface="Arial"/>
              <a:buNone/>
            </a:pPr>
            <a:endParaRPr sz="2100" b="1">
              <a:solidFill>
                <a:srgbClr val="0070C0"/>
              </a:solidFill>
              <a:latin typeface="Calibri"/>
              <a:ea typeface="Calibri"/>
              <a:cs typeface="Calibri"/>
              <a:sym typeface="Calibri"/>
            </a:endParaRPr>
          </a:p>
        </p:txBody>
      </p:sp>
      <p:sp>
        <p:nvSpPr>
          <p:cNvPr id="1462" name="Google Shape;1462;p12"/>
          <p:cNvSpPr txBox="1"/>
          <p:nvPr/>
        </p:nvSpPr>
        <p:spPr>
          <a:xfrm>
            <a:off x="82084" y="4733926"/>
            <a:ext cx="2895600" cy="273844"/>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pic>
        <p:nvPicPr>
          <p:cNvPr id="1463" name="Google Shape;1463;p12"/>
          <p:cNvPicPr preferRelativeResize="0"/>
          <p:nvPr/>
        </p:nvPicPr>
        <p:blipFill rotWithShape="1">
          <a:blip r:embed="rId3">
            <a:alphaModFix/>
          </a:blip>
          <a:srcRect/>
          <a:stretch/>
        </p:blipFill>
        <p:spPr>
          <a:xfrm>
            <a:off x="317975" y="910800"/>
            <a:ext cx="4104175" cy="2901650"/>
          </a:xfrm>
          <a:prstGeom prst="rect">
            <a:avLst/>
          </a:prstGeom>
          <a:noFill/>
          <a:ln>
            <a:noFill/>
          </a:ln>
        </p:spPr>
      </p:pic>
      <p:pic>
        <p:nvPicPr>
          <p:cNvPr id="1464" name="Google Shape;1464;p12"/>
          <p:cNvPicPr preferRelativeResize="0"/>
          <p:nvPr/>
        </p:nvPicPr>
        <p:blipFill rotWithShape="1">
          <a:blip r:embed="rId4">
            <a:alphaModFix/>
          </a:blip>
          <a:srcRect/>
          <a:stretch/>
        </p:blipFill>
        <p:spPr>
          <a:xfrm>
            <a:off x="4677450" y="910800"/>
            <a:ext cx="4039700" cy="2901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68"/>
        <p:cNvGrpSpPr/>
        <p:nvPr/>
      </p:nvGrpSpPr>
      <p:grpSpPr>
        <a:xfrm>
          <a:off x="0" y="0"/>
          <a:ext cx="0" cy="0"/>
          <a:chOff x="0" y="0"/>
          <a:chExt cx="0" cy="0"/>
        </a:xfrm>
      </p:grpSpPr>
      <p:sp>
        <p:nvSpPr>
          <p:cNvPr id="1469" name="Google Shape;1469;p13"/>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470" name="Google Shape;1470;p13"/>
          <p:cNvSpPr txBox="1"/>
          <p:nvPr/>
        </p:nvSpPr>
        <p:spPr>
          <a:xfrm>
            <a:off x="182400" y="268325"/>
            <a:ext cx="68304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7916"/>
              </a:lnSpc>
              <a:spcBef>
                <a:spcPts val="0"/>
              </a:spcBef>
              <a:spcAft>
                <a:spcPts val="800"/>
              </a:spcAft>
              <a:buClr>
                <a:srgbClr val="000000"/>
              </a:buClr>
              <a:buSzPts val="1800"/>
              <a:buFont typeface="Arial"/>
              <a:buNone/>
            </a:pPr>
            <a:r>
              <a:rPr lang="en" sz="1800" b="1" i="0" u="none" strike="noStrike" cap="none">
                <a:solidFill>
                  <a:srgbClr val="0070C0"/>
                </a:solidFill>
                <a:latin typeface="Calibri"/>
                <a:ea typeface="Calibri"/>
                <a:cs typeface="Calibri"/>
                <a:sym typeface="Calibri"/>
              </a:rPr>
              <a:t>ASSIGN PACKAGING MATERIAL TYPE TO ELEMENT TYPE</a:t>
            </a:r>
            <a:endParaRPr sz="1800" b="1" i="0" u="none" strike="noStrike" cap="none">
              <a:solidFill>
                <a:srgbClr val="0070C0"/>
              </a:solidFill>
              <a:latin typeface="Calibri"/>
              <a:ea typeface="Calibri"/>
              <a:cs typeface="Calibri"/>
              <a:sym typeface="Calibri"/>
            </a:endParaRPr>
          </a:p>
        </p:txBody>
      </p:sp>
      <p:pic>
        <p:nvPicPr>
          <p:cNvPr id="1471" name="Google Shape;1471;p13"/>
          <p:cNvPicPr preferRelativeResize="0"/>
          <p:nvPr/>
        </p:nvPicPr>
        <p:blipFill rotWithShape="1">
          <a:blip r:embed="rId3">
            <a:alphaModFix/>
          </a:blip>
          <a:srcRect/>
          <a:stretch/>
        </p:blipFill>
        <p:spPr>
          <a:xfrm>
            <a:off x="292350" y="882425"/>
            <a:ext cx="6830401" cy="3072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75"/>
        <p:cNvGrpSpPr/>
        <p:nvPr/>
      </p:nvGrpSpPr>
      <p:grpSpPr>
        <a:xfrm>
          <a:off x="0" y="0"/>
          <a:ext cx="0" cy="0"/>
          <a:chOff x="0" y="0"/>
          <a:chExt cx="0" cy="0"/>
        </a:xfrm>
      </p:grpSpPr>
      <p:sp>
        <p:nvSpPr>
          <p:cNvPr id="1476" name="Google Shape;1476;p14"/>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477" name="Google Shape;1477;p14"/>
          <p:cNvSpPr txBox="1"/>
          <p:nvPr/>
        </p:nvSpPr>
        <p:spPr>
          <a:xfrm>
            <a:off x="262300" y="268325"/>
            <a:ext cx="47682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7916"/>
              </a:lnSpc>
              <a:spcBef>
                <a:spcPts val="0"/>
              </a:spcBef>
              <a:spcAft>
                <a:spcPts val="800"/>
              </a:spcAft>
              <a:buClr>
                <a:srgbClr val="000000"/>
              </a:buClr>
              <a:buSzPts val="1800"/>
              <a:buFont typeface="Arial"/>
              <a:buNone/>
            </a:pPr>
            <a:r>
              <a:rPr lang="en" sz="1800" b="1" i="0" u="none" strike="noStrike" cap="none">
                <a:solidFill>
                  <a:srgbClr val="0070C0"/>
                </a:solidFill>
                <a:latin typeface="Calibri"/>
                <a:ea typeface="Calibri"/>
                <a:cs typeface="Calibri"/>
                <a:sym typeface="Calibri"/>
              </a:rPr>
              <a:t>Define Packaging Specification Group</a:t>
            </a:r>
            <a:endParaRPr sz="1800" b="1" i="0" u="none" strike="noStrike" cap="none">
              <a:solidFill>
                <a:srgbClr val="0070C0"/>
              </a:solidFill>
              <a:latin typeface="Calibri"/>
              <a:ea typeface="Calibri"/>
              <a:cs typeface="Calibri"/>
              <a:sym typeface="Calibri"/>
            </a:endParaRPr>
          </a:p>
        </p:txBody>
      </p:sp>
      <p:pic>
        <p:nvPicPr>
          <p:cNvPr id="1478" name="Google Shape;1478;p14"/>
          <p:cNvPicPr preferRelativeResize="0"/>
          <p:nvPr/>
        </p:nvPicPr>
        <p:blipFill rotWithShape="1">
          <a:blip r:embed="rId3">
            <a:alphaModFix/>
          </a:blip>
          <a:srcRect/>
          <a:stretch/>
        </p:blipFill>
        <p:spPr>
          <a:xfrm>
            <a:off x="404400" y="831475"/>
            <a:ext cx="6788501" cy="3484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82"/>
        <p:cNvGrpSpPr/>
        <p:nvPr/>
      </p:nvGrpSpPr>
      <p:grpSpPr>
        <a:xfrm>
          <a:off x="0" y="0"/>
          <a:ext cx="0" cy="0"/>
          <a:chOff x="0" y="0"/>
          <a:chExt cx="0" cy="0"/>
        </a:xfrm>
      </p:grpSpPr>
      <p:sp>
        <p:nvSpPr>
          <p:cNvPr id="1483" name="Google Shape;1483;p15"/>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pic>
        <p:nvPicPr>
          <p:cNvPr id="1484" name="Google Shape;1484;p15"/>
          <p:cNvPicPr preferRelativeResize="0"/>
          <p:nvPr/>
        </p:nvPicPr>
        <p:blipFill rotWithShape="1">
          <a:blip r:embed="rId3">
            <a:alphaModFix/>
          </a:blip>
          <a:srcRect/>
          <a:stretch/>
        </p:blipFill>
        <p:spPr>
          <a:xfrm>
            <a:off x="572900" y="763900"/>
            <a:ext cx="6998176" cy="3258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88"/>
        <p:cNvGrpSpPr/>
        <p:nvPr/>
      </p:nvGrpSpPr>
      <p:grpSpPr>
        <a:xfrm>
          <a:off x="0" y="0"/>
          <a:ext cx="0" cy="0"/>
          <a:chOff x="0" y="0"/>
          <a:chExt cx="0" cy="0"/>
        </a:xfrm>
      </p:grpSpPr>
      <p:sp>
        <p:nvSpPr>
          <p:cNvPr id="1489" name="Google Shape;1489;p16"/>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pic>
        <p:nvPicPr>
          <p:cNvPr id="1490" name="Google Shape;1490;p16"/>
          <p:cNvPicPr preferRelativeResize="0"/>
          <p:nvPr/>
        </p:nvPicPr>
        <p:blipFill rotWithShape="1">
          <a:blip r:embed="rId3">
            <a:alphaModFix/>
          </a:blip>
          <a:srcRect/>
          <a:stretch/>
        </p:blipFill>
        <p:spPr>
          <a:xfrm>
            <a:off x="555125" y="889800"/>
            <a:ext cx="6998176" cy="3095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94"/>
        <p:cNvGrpSpPr/>
        <p:nvPr/>
      </p:nvGrpSpPr>
      <p:grpSpPr>
        <a:xfrm>
          <a:off x="0" y="0"/>
          <a:ext cx="0" cy="0"/>
          <a:chOff x="0" y="0"/>
          <a:chExt cx="0" cy="0"/>
        </a:xfrm>
      </p:grpSpPr>
      <p:sp>
        <p:nvSpPr>
          <p:cNvPr id="1495" name="Google Shape;1495;p17"/>
          <p:cNvSpPr txBox="1"/>
          <p:nvPr/>
        </p:nvSpPr>
        <p:spPr>
          <a:xfrm>
            <a:off x="-172700" y="4715500"/>
            <a:ext cx="30000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400" b="0" i="0" u="none" strike="noStrike" cap="none">
              <a:solidFill>
                <a:srgbClr val="000000"/>
              </a:solidFill>
              <a:latin typeface="Arial"/>
              <a:ea typeface="Arial"/>
              <a:cs typeface="Arial"/>
              <a:sym typeface="Arial"/>
            </a:endParaRPr>
          </a:p>
        </p:txBody>
      </p:sp>
      <p:pic>
        <p:nvPicPr>
          <p:cNvPr id="1496" name="Google Shape;1496;p17"/>
          <p:cNvPicPr preferRelativeResize="0"/>
          <p:nvPr/>
        </p:nvPicPr>
        <p:blipFill rotWithShape="1">
          <a:blip r:embed="rId3">
            <a:alphaModFix/>
          </a:blip>
          <a:srcRect/>
          <a:stretch/>
        </p:blipFill>
        <p:spPr>
          <a:xfrm>
            <a:off x="412475" y="663000"/>
            <a:ext cx="6712825" cy="3277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00"/>
        <p:cNvGrpSpPr/>
        <p:nvPr/>
      </p:nvGrpSpPr>
      <p:grpSpPr>
        <a:xfrm>
          <a:off x="0" y="0"/>
          <a:ext cx="0" cy="0"/>
          <a:chOff x="0" y="0"/>
          <a:chExt cx="0" cy="0"/>
        </a:xfrm>
      </p:grpSpPr>
      <p:sp>
        <p:nvSpPr>
          <p:cNvPr id="1501" name="Google Shape;1501;p18"/>
          <p:cNvSpPr txBox="1"/>
          <p:nvPr/>
        </p:nvSpPr>
        <p:spPr>
          <a:xfrm>
            <a:off x="-172700" y="4715500"/>
            <a:ext cx="30000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400" b="0" i="0" u="none" strike="noStrike" cap="none">
              <a:solidFill>
                <a:srgbClr val="000000"/>
              </a:solidFill>
              <a:latin typeface="Arial"/>
              <a:ea typeface="Arial"/>
              <a:cs typeface="Arial"/>
              <a:sym typeface="Arial"/>
            </a:endParaRPr>
          </a:p>
        </p:txBody>
      </p:sp>
      <p:pic>
        <p:nvPicPr>
          <p:cNvPr id="1502" name="Google Shape;1502;p18"/>
          <p:cNvPicPr preferRelativeResize="0"/>
          <p:nvPr/>
        </p:nvPicPr>
        <p:blipFill rotWithShape="1">
          <a:blip r:embed="rId3">
            <a:alphaModFix/>
          </a:blip>
          <a:srcRect/>
          <a:stretch/>
        </p:blipFill>
        <p:spPr>
          <a:xfrm>
            <a:off x="630225" y="516575"/>
            <a:ext cx="7103274" cy="2612575"/>
          </a:xfrm>
          <a:prstGeom prst="rect">
            <a:avLst/>
          </a:prstGeom>
          <a:noFill/>
          <a:ln>
            <a:noFill/>
          </a:ln>
        </p:spPr>
      </p:pic>
      <p:sp>
        <p:nvSpPr>
          <p:cNvPr id="1503" name="Google Shape;1503;p18"/>
          <p:cNvSpPr txBox="1"/>
          <p:nvPr/>
        </p:nvSpPr>
        <p:spPr>
          <a:xfrm>
            <a:off x="630225" y="3208450"/>
            <a:ext cx="6785100" cy="686700"/>
          </a:xfrm>
          <a:prstGeom prst="rect">
            <a:avLst/>
          </a:prstGeom>
          <a:noFill/>
          <a:ln>
            <a:noFill/>
          </a:ln>
        </p:spPr>
        <p:txBody>
          <a:bodyPr spcFirstLastPara="1" wrap="square" lIns="91425" tIns="91425" rIns="91425" bIns="91425" anchor="t" anchorCtr="0">
            <a:spAutoFit/>
          </a:bodyPr>
          <a:lstStyle/>
          <a:p>
            <a:pPr marL="0" marR="0" lvl="0" indent="0" algn="l" rtl="0">
              <a:lnSpc>
                <a:spcPct val="107916"/>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Enter the details and activate the Object.</a:t>
            </a:r>
            <a:endParaRPr sz="1200" b="0" i="0" u="none" strike="noStrike" cap="none">
              <a:solidFill>
                <a:schemeClr val="dk1"/>
              </a:solidFill>
              <a:latin typeface="Calibri"/>
              <a:ea typeface="Calibri"/>
              <a:cs typeface="Calibri"/>
              <a:sym typeface="Calibri"/>
            </a:endParaRPr>
          </a:p>
          <a:p>
            <a:pPr marL="0" marR="0" lvl="0" indent="0" algn="l" rtl="0">
              <a:lnSpc>
                <a:spcPct val="107916"/>
              </a:lnSpc>
              <a:spcBef>
                <a:spcPts val="800"/>
              </a:spcBef>
              <a:spcAft>
                <a:spcPts val="800"/>
              </a:spcAft>
              <a:buClr>
                <a:srgbClr val="000000"/>
              </a:buClr>
              <a:buSzPts val="1300"/>
              <a:buFont typeface="Arial"/>
              <a:buNone/>
            </a:pPr>
            <a:r>
              <a:rPr lang="en" sz="1300" b="0" i="0" u="none" strike="noStrike" cap="none">
                <a:solidFill>
                  <a:schemeClr val="dk1"/>
                </a:solidFill>
                <a:latin typeface="Calibri"/>
                <a:ea typeface="Calibri"/>
                <a:cs typeface="Calibri"/>
                <a:sym typeface="Calibri"/>
              </a:rPr>
              <a:t>Mass upload of Packaging specifications </a:t>
            </a:r>
            <a:r>
              <a:rPr lang="en" sz="1300" b="1" i="0" u="none" strike="noStrike" cap="none">
                <a:solidFill>
                  <a:schemeClr val="dk1"/>
                </a:solidFill>
                <a:latin typeface="Calibri"/>
                <a:ea typeface="Calibri"/>
                <a:cs typeface="Calibri"/>
                <a:sym typeface="Calibri"/>
              </a:rPr>
              <a:t>- /scwm/ipu</a:t>
            </a:r>
            <a:endParaRPr sz="13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p2"/>
          <p:cNvSpPr txBox="1"/>
          <p:nvPr/>
        </p:nvSpPr>
        <p:spPr>
          <a:xfrm>
            <a:off x="3633953" y="1599642"/>
            <a:ext cx="5510047" cy="131738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4100"/>
              <a:buFont typeface="Arial"/>
              <a:buNone/>
            </a:pPr>
            <a:r>
              <a:rPr lang="en" sz="4100" b="1" i="0" u="none" strike="noStrike" cap="none">
                <a:solidFill>
                  <a:schemeClr val="lt1"/>
                </a:solidFill>
                <a:latin typeface="Quattrocento Sans"/>
                <a:ea typeface="Quattrocento Sans"/>
                <a:cs typeface="Quattrocento Sans"/>
                <a:sym typeface="Quattrocento Sans"/>
              </a:rPr>
              <a:t> SAP EWM TRAINING</a:t>
            </a:r>
            <a:endParaRPr sz="4100" b="1" i="0" u="none" strike="noStrike" cap="none">
              <a:solidFill>
                <a:schemeClr val="lt1"/>
              </a:solidFill>
              <a:latin typeface="Quattrocento Sans"/>
              <a:ea typeface="Quattrocento Sans"/>
              <a:cs typeface="Quattrocento Sans"/>
              <a:sym typeface="Quattrocento Sans"/>
            </a:endParaRPr>
          </a:p>
          <a:p>
            <a:pPr marL="0" marR="0" lvl="0" indent="0" algn="l" rtl="0">
              <a:lnSpc>
                <a:spcPct val="110000"/>
              </a:lnSpc>
              <a:spcBef>
                <a:spcPts val="0"/>
              </a:spcBef>
              <a:spcAft>
                <a:spcPts val="0"/>
              </a:spcAft>
              <a:buClr>
                <a:srgbClr val="000000"/>
              </a:buClr>
              <a:buSzPts val="4100"/>
              <a:buFont typeface="Arial"/>
              <a:buNone/>
            </a:pPr>
            <a:endParaRPr sz="4100" b="1" i="0" u="none" strike="noStrike" cap="none">
              <a:solidFill>
                <a:schemeClr val="lt1"/>
              </a:solidFill>
              <a:latin typeface="Quattrocento Sans"/>
              <a:ea typeface="Quattrocento Sans"/>
              <a:cs typeface="Quattrocento Sans"/>
              <a:sym typeface="Quattrocento Sans"/>
            </a:endParaRPr>
          </a:p>
        </p:txBody>
      </p:sp>
      <p:pic>
        <p:nvPicPr>
          <p:cNvPr id="1354" name="Google Shape;1354;p2" descr="A person sitting in a chair&#10;&#10;Description automatically generated with medium confidence"/>
          <p:cNvPicPr preferRelativeResize="0">
            <a:picLocks noGrp="1"/>
          </p:cNvPicPr>
          <p:nvPr>
            <p:ph type="pic" idx="2"/>
          </p:nvPr>
        </p:nvPicPr>
        <p:blipFill rotWithShape="1">
          <a:blip r:embed="rId3">
            <a:alphaModFix/>
          </a:blip>
          <a:srcRect l="10150" t="1176" r="8718" b="15934"/>
          <a:stretch/>
        </p:blipFill>
        <p:spPr>
          <a:xfrm>
            <a:off x="214987" y="87474"/>
            <a:ext cx="3104678" cy="4764078"/>
          </a:xfrm>
          <a:prstGeom prst="rect">
            <a:avLst/>
          </a:prstGeom>
          <a:noFill/>
          <a:ln>
            <a:noFill/>
          </a:ln>
        </p:spPr>
      </p:pic>
      <p:sp>
        <p:nvSpPr>
          <p:cNvPr id="1355" name="Google Shape;1355;p2"/>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3300"/>
              <a:buNone/>
            </a:pPr>
            <a:fld id="{00000000-1234-1234-1234-123412341234}" type="slidenum">
              <a:rPr lang="en"/>
              <a:t>2</a:t>
            </a:fld>
            <a:endParaRPr/>
          </a:p>
        </p:txBody>
      </p:sp>
      <p:sp>
        <p:nvSpPr>
          <p:cNvPr id="1356" name="Google Shape;1356;p2"/>
          <p:cNvSpPr txBox="1"/>
          <p:nvPr/>
        </p:nvSpPr>
        <p:spPr>
          <a:xfrm>
            <a:off x="3633952" y="2841780"/>
            <a:ext cx="3044830" cy="173124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 sz="3600" b="1" i="0" u="none" strike="noStrike" cap="none">
                <a:solidFill>
                  <a:srgbClr val="FFFF00"/>
                </a:solidFill>
                <a:latin typeface="Quattrocento Sans"/>
                <a:ea typeface="Quattrocento Sans"/>
                <a:cs typeface="Quattrocento Sans"/>
                <a:sym typeface="Quattrocento Sans"/>
              </a:rPr>
              <a:t>BY:-</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en" sz="3600" b="1" i="0" u="none" strike="noStrike" cap="none">
                <a:solidFill>
                  <a:srgbClr val="FFFF00"/>
                </a:solidFill>
                <a:latin typeface="Quattrocento Sans"/>
                <a:ea typeface="Quattrocento Sans"/>
                <a:cs typeface="Quattrocento Sans"/>
                <a:sym typeface="Quattrocento Sans"/>
              </a:rPr>
              <a:t>Mr. Bijoy</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FFFF00"/>
              </a:solidFill>
              <a:latin typeface="Quattrocento Sans"/>
              <a:ea typeface="Quattrocento Sans"/>
              <a:cs typeface="Quattrocento Sans"/>
              <a:sym typeface="Quattrocento Sans"/>
            </a:endParaRPr>
          </a:p>
        </p:txBody>
      </p:sp>
      <p:sp>
        <p:nvSpPr>
          <p:cNvPr id="1357" name="Google Shape;1357;p2"/>
          <p:cNvSpPr txBox="1"/>
          <p:nvPr/>
        </p:nvSpPr>
        <p:spPr>
          <a:xfrm>
            <a:off x="82084" y="4733926"/>
            <a:ext cx="2895600" cy="273844"/>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Quattrocento Sans"/>
                <a:ea typeface="Quattrocento Sans"/>
                <a:cs typeface="Quattrocento Sans"/>
                <a:sym typeface="Quattrocento Sans"/>
              </a:rPr>
              <a:t>www.anubhavtrainings.com</a:t>
            </a:r>
            <a:endParaRPr sz="1200" b="1"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07"/>
        <p:cNvGrpSpPr/>
        <p:nvPr/>
      </p:nvGrpSpPr>
      <p:grpSpPr>
        <a:xfrm>
          <a:off x="0" y="0"/>
          <a:ext cx="0" cy="0"/>
          <a:chOff x="0" y="0"/>
          <a:chExt cx="0" cy="0"/>
        </a:xfrm>
      </p:grpSpPr>
      <p:sp>
        <p:nvSpPr>
          <p:cNvPr id="1508" name="Google Shape;1508;p19"/>
          <p:cNvSpPr txBox="1"/>
          <p:nvPr/>
        </p:nvSpPr>
        <p:spPr>
          <a:xfrm>
            <a:off x="-172700" y="4715500"/>
            <a:ext cx="30000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400" b="0" i="0" u="none" strike="noStrike" cap="none">
              <a:solidFill>
                <a:srgbClr val="000000"/>
              </a:solidFill>
              <a:latin typeface="Arial"/>
              <a:ea typeface="Arial"/>
              <a:cs typeface="Arial"/>
              <a:sym typeface="Arial"/>
            </a:endParaRPr>
          </a:p>
        </p:txBody>
      </p:sp>
      <p:pic>
        <p:nvPicPr>
          <p:cNvPr id="1509" name="Google Shape;1509;p19"/>
          <p:cNvPicPr preferRelativeResize="0"/>
          <p:nvPr/>
        </p:nvPicPr>
        <p:blipFill rotWithShape="1">
          <a:blip r:embed="rId3">
            <a:alphaModFix/>
          </a:blip>
          <a:srcRect/>
          <a:stretch/>
        </p:blipFill>
        <p:spPr>
          <a:xfrm>
            <a:off x="472550" y="771250"/>
            <a:ext cx="6720351" cy="3183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13"/>
        <p:cNvGrpSpPr/>
        <p:nvPr/>
      </p:nvGrpSpPr>
      <p:grpSpPr>
        <a:xfrm>
          <a:off x="0" y="0"/>
          <a:ext cx="0" cy="0"/>
          <a:chOff x="0" y="0"/>
          <a:chExt cx="0" cy="0"/>
        </a:xfrm>
      </p:grpSpPr>
      <p:sp>
        <p:nvSpPr>
          <p:cNvPr id="1514" name="Google Shape;1514;p20"/>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515" name="Google Shape;1515;p20"/>
          <p:cNvSpPr txBox="1"/>
          <p:nvPr/>
        </p:nvSpPr>
        <p:spPr>
          <a:xfrm>
            <a:off x="182400" y="268325"/>
            <a:ext cx="68004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7916"/>
              </a:lnSpc>
              <a:spcBef>
                <a:spcPts val="0"/>
              </a:spcBef>
              <a:spcAft>
                <a:spcPts val="800"/>
              </a:spcAft>
              <a:buClr>
                <a:srgbClr val="000000"/>
              </a:buClr>
              <a:buSzPts val="1800"/>
              <a:buFont typeface="Arial"/>
              <a:buNone/>
            </a:pPr>
            <a:r>
              <a:rPr lang="en" sz="1800" b="1" i="0" u="none" strike="noStrike" cap="none">
                <a:solidFill>
                  <a:srgbClr val="0070C0"/>
                </a:solidFill>
                <a:latin typeface="Calibri"/>
                <a:ea typeface="Calibri"/>
                <a:cs typeface="Calibri"/>
                <a:sym typeface="Calibri"/>
              </a:rPr>
              <a:t>Maintain allowed packaging material type for packing group</a:t>
            </a:r>
            <a:endParaRPr sz="1800" b="1" i="0" u="none" strike="noStrike" cap="none">
              <a:solidFill>
                <a:srgbClr val="0070C0"/>
              </a:solidFill>
              <a:latin typeface="Calibri"/>
              <a:ea typeface="Calibri"/>
              <a:cs typeface="Calibri"/>
              <a:sym typeface="Calibri"/>
            </a:endParaRPr>
          </a:p>
        </p:txBody>
      </p:sp>
      <p:pic>
        <p:nvPicPr>
          <p:cNvPr id="1516" name="Google Shape;1516;p20"/>
          <p:cNvPicPr preferRelativeResize="0"/>
          <p:nvPr/>
        </p:nvPicPr>
        <p:blipFill rotWithShape="1">
          <a:blip r:embed="rId3">
            <a:alphaModFix/>
          </a:blip>
          <a:srcRect/>
          <a:stretch/>
        </p:blipFill>
        <p:spPr>
          <a:xfrm>
            <a:off x="338813" y="1071725"/>
            <a:ext cx="6487575" cy="2485400"/>
          </a:xfrm>
          <a:prstGeom prst="rect">
            <a:avLst/>
          </a:prstGeom>
          <a:noFill/>
          <a:ln>
            <a:noFill/>
          </a:ln>
        </p:spPr>
      </p:pic>
      <p:sp>
        <p:nvSpPr>
          <p:cNvPr id="1517" name="Google Shape;1517;p20"/>
          <p:cNvSpPr txBox="1"/>
          <p:nvPr/>
        </p:nvSpPr>
        <p:spPr>
          <a:xfrm>
            <a:off x="257475" y="647450"/>
            <a:ext cx="30000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Concept of this step is same as ERP side</a:t>
            </a:r>
            <a:endParaRPr sz="1200" b="0" i="0" u="none" strike="noStrike" cap="none">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21"/>
        <p:cNvGrpSpPr/>
        <p:nvPr/>
      </p:nvGrpSpPr>
      <p:grpSpPr>
        <a:xfrm>
          <a:off x="0" y="0"/>
          <a:ext cx="0" cy="0"/>
          <a:chOff x="0" y="0"/>
          <a:chExt cx="0" cy="0"/>
        </a:xfrm>
      </p:grpSpPr>
      <p:sp>
        <p:nvSpPr>
          <p:cNvPr id="1522" name="Google Shape;1522;p21"/>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523" name="Google Shape;1523;p21"/>
          <p:cNvSpPr txBox="1"/>
          <p:nvPr/>
        </p:nvSpPr>
        <p:spPr>
          <a:xfrm>
            <a:off x="182400" y="268325"/>
            <a:ext cx="6800400" cy="863400"/>
          </a:xfrm>
          <a:prstGeom prst="rect">
            <a:avLst/>
          </a:prstGeom>
          <a:noFill/>
          <a:ln>
            <a:noFill/>
          </a:ln>
        </p:spPr>
        <p:txBody>
          <a:bodyPr spcFirstLastPara="1" wrap="square" lIns="91425" tIns="91425" rIns="91425" bIns="91425" anchor="t" anchorCtr="0">
            <a:spAutoFit/>
          </a:bodyPr>
          <a:lstStyle/>
          <a:p>
            <a:pPr marL="0" marR="0" lvl="0" indent="0" algn="l" rtl="0">
              <a:lnSpc>
                <a:spcPct val="107916"/>
              </a:lnSpc>
              <a:spcBef>
                <a:spcPts val="0"/>
              </a:spcBef>
              <a:spcAft>
                <a:spcPts val="0"/>
              </a:spcAft>
              <a:buClr>
                <a:srgbClr val="000000"/>
              </a:buClr>
              <a:buSzPts val="1800"/>
              <a:buFont typeface="Arial"/>
              <a:buNone/>
            </a:pPr>
            <a:r>
              <a:rPr lang="en" sz="1800" b="1" i="0" u="none" strike="noStrike" cap="none">
                <a:solidFill>
                  <a:srgbClr val="0070C0"/>
                </a:solidFill>
                <a:latin typeface="Calibri"/>
                <a:ea typeface="Calibri"/>
                <a:cs typeface="Calibri"/>
                <a:sym typeface="Calibri"/>
              </a:rPr>
              <a:t>Define HU type</a:t>
            </a:r>
            <a:endParaRPr sz="1800" b="1" i="0" u="none" strike="noStrike" cap="none">
              <a:solidFill>
                <a:srgbClr val="0070C0"/>
              </a:solidFill>
              <a:latin typeface="Calibri"/>
              <a:ea typeface="Calibri"/>
              <a:cs typeface="Calibri"/>
              <a:sym typeface="Calibri"/>
            </a:endParaRPr>
          </a:p>
          <a:p>
            <a:pPr marL="0" marR="0" lvl="0" indent="0" algn="l" rtl="0">
              <a:lnSpc>
                <a:spcPct val="107916"/>
              </a:lnSpc>
              <a:spcBef>
                <a:spcPts val="800"/>
              </a:spcBef>
              <a:spcAft>
                <a:spcPts val="800"/>
              </a:spcAft>
              <a:buClr>
                <a:srgbClr val="000000"/>
              </a:buClr>
              <a:buSzPts val="1800"/>
              <a:buFont typeface="Arial"/>
              <a:buNone/>
            </a:pPr>
            <a:endParaRPr sz="1800" b="1" i="0" u="none" strike="noStrike" cap="none">
              <a:solidFill>
                <a:srgbClr val="0070C0"/>
              </a:solidFill>
              <a:latin typeface="Calibri"/>
              <a:ea typeface="Calibri"/>
              <a:cs typeface="Calibri"/>
              <a:sym typeface="Calibri"/>
            </a:endParaRPr>
          </a:p>
        </p:txBody>
      </p:sp>
      <p:sp>
        <p:nvSpPr>
          <p:cNvPr id="1524" name="Google Shape;1524;p21"/>
          <p:cNvSpPr txBox="1"/>
          <p:nvPr/>
        </p:nvSpPr>
        <p:spPr>
          <a:xfrm>
            <a:off x="242500" y="564850"/>
            <a:ext cx="7551000" cy="11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Describes the handling unit type of a packaging material, and replaces the storage unit type in Extended Warehouse Management.</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SPRO &gt; Integration with other SAP components &gt; EWM  &gt; Additional material attributes  &gt; Attribute values for Additional Material master Fields  &gt; Define HU types</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pic>
        <p:nvPicPr>
          <p:cNvPr id="1525" name="Google Shape;1525;p21"/>
          <p:cNvPicPr preferRelativeResize="0"/>
          <p:nvPr/>
        </p:nvPicPr>
        <p:blipFill rotWithShape="1">
          <a:blip r:embed="rId3">
            <a:alphaModFix/>
          </a:blip>
          <a:srcRect/>
          <a:stretch/>
        </p:blipFill>
        <p:spPr>
          <a:xfrm>
            <a:off x="306800" y="1495075"/>
            <a:ext cx="6961176" cy="287426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29"/>
        <p:cNvGrpSpPr/>
        <p:nvPr/>
      </p:nvGrpSpPr>
      <p:grpSpPr>
        <a:xfrm>
          <a:off x="0" y="0"/>
          <a:ext cx="0" cy="0"/>
          <a:chOff x="0" y="0"/>
          <a:chExt cx="0" cy="0"/>
        </a:xfrm>
      </p:grpSpPr>
      <p:sp>
        <p:nvSpPr>
          <p:cNvPr id="1530" name="Google Shape;1530;p22"/>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pic>
        <p:nvPicPr>
          <p:cNvPr id="1531" name="Google Shape;1531;p22"/>
          <p:cNvPicPr preferRelativeResize="0"/>
          <p:nvPr/>
        </p:nvPicPr>
        <p:blipFill rotWithShape="1">
          <a:blip r:embed="rId3">
            <a:alphaModFix/>
          </a:blip>
          <a:srcRect/>
          <a:stretch/>
        </p:blipFill>
        <p:spPr>
          <a:xfrm>
            <a:off x="392675" y="445250"/>
            <a:ext cx="7243225" cy="319340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35"/>
        <p:cNvGrpSpPr/>
        <p:nvPr/>
      </p:nvGrpSpPr>
      <p:grpSpPr>
        <a:xfrm>
          <a:off x="0" y="0"/>
          <a:ext cx="0" cy="0"/>
          <a:chOff x="0" y="0"/>
          <a:chExt cx="0" cy="0"/>
        </a:xfrm>
      </p:grpSpPr>
      <p:sp>
        <p:nvSpPr>
          <p:cNvPr id="1536" name="Google Shape;1536;p23"/>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537" name="Google Shape;1537;p23"/>
          <p:cNvSpPr txBox="1"/>
          <p:nvPr/>
        </p:nvSpPr>
        <p:spPr>
          <a:xfrm>
            <a:off x="182400" y="268325"/>
            <a:ext cx="6800400" cy="863400"/>
          </a:xfrm>
          <a:prstGeom prst="rect">
            <a:avLst/>
          </a:prstGeom>
          <a:noFill/>
          <a:ln>
            <a:noFill/>
          </a:ln>
        </p:spPr>
        <p:txBody>
          <a:bodyPr spcFirstLastPara="1" wrap="square" lIns="91425" tIns="91425" rIns="91425" bIns="91425" anchor="t" anchorCtr="0">
            <a:spAutoFit/>
          </a:bodyPr>
          <a:lstStyle/>
          <a:p>
            <a:pPr marL="0" marR="0" lvl="0" indent="0" algn="l" rtl="0">
              <a:lnSpc>
                <a:spcPct val="107916"/>
              </a:lnSpc>
              <a:spcBef>
                <a:spcPts val="0"/>
              </a:spcBef>
              <a:spcAft>
                <a:spcPts val="0"/>
              </a:spcAft>
              <a:buClr>
                <a:srgbClr val="000000"/>
              </a:buClr>
              <a:buSzPts val="1800"/>
              <a:buFont typeface="Arial"/>
              <a:buNone/>
            </a:pPr>
            <a:r>
              <a:rPr lang="en" sz="1800" b="1" i="0" u="none" strike="noStrike" cap="none">
                <a:solidFill>
                  <a:srgbClr val="0070C0"/>
                </a:solidFill>
                <a:latin typeface="Calibri"/>
                <a:ea typeface="Calibri"/>
                <a:cs typeface="Calibri"/>
                <a:sym typeface="Calibri"/>
              </a:rPr>
              <a:t>Define HU type</a:t>
            </a:r>
            <a:endParaRPr sz="1800" b="1" i="0" u="none" strike="noStrike" cap="none">
              <a:solidFill>
                <a:srgbClr val="0070C0"/>
              </a:solidFill>
              <a:latin typeface="Calibri"/>
              <a:ea typeface="Calibri"/>
              <a:cs typeface="Calibri"/>
              <a:sym typeface="Calibri"/>
            </a:endParaRPr>
          </a:p>
          <a:p>
            <a:pPr marL="0" marR="0" lvl="0" indent="0" algn="l" rtl="0">
              <a:lnSpc>
                <a:spcPct val="107916"/>
              </a:lnSpc>
              <a:spcBef>
                <a:spcPts val="800"/>
              </a:spcBef>
              <a:spcAft>
                <a:spcPts val="800"/>
              </a:spcAft>
              <a:buClr>
                <a:srgbClr val="000000"/>
              </a:buClr>
              <a:buSzPts val="1800"/>
              <a:buFont typeface="Arial"/>
              <a:buNone/>
            </a:pPr>
            <a:endParaRPr sz="1800" b="1" i="0" u="none" strike="noStrike" cap="none">
              <a:solidFill>
                <a:srgbClr val="0070C0"/>
              </a:solidFill>
              <a:latin typeface="Calibri"/>
              <a:ea typeface="Calibri"/>
              <a:cs typeface="Calibri"/>
              <a:sym typeface="Calibri"/>
            </a:endParaRPr>
          </a:p>
        </p:txBody>
      </p:sp>
      <p:sp>
        <p:nvSpPr>
          <p:cNvPr id="1538" name="Google Shape;1538;p23"/>
          <p:cNvSpPr txBox="1"/>
          <p:nvPr/>
        </p:nvSpPr>
        <p:spPr>
          <a:xfrm>
            <a:off x="242500" y="564850"/>
            <a:ext cx="7551000" cy="1169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Arial"/>
                <a:ea typeface="Arial"/>
                <a:cs typeface="Arial"/>
                <a:sym typeface="Arial"/>
              </a:rPr>
              <a:t>Groups handling unit types together according to their physical type.</a:t>
            </a: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Arial"/>
                <a:ea typeface="Arial"/>
                <a:cs typeface="Arial"/>
                <a:sym typeface="Arial"/>
              </a:rPr>
              <a:t>E.g. HU Type group – Pallet</a:t>
            </a: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Arial"/>
                <a:ea typeface="Arial"/>
                <a:cs typeface="Arial"/>
                <a:sym typeface="Arial"/>
              </a:rPr>
              <a:t>       HU Type – Wooden pallet, Steel pallet, Normal pallet</a:t>
            </a: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pic>
        <p:nvPicPr>
          <p:cNvPr id="1539" name="Google Shape;1539;p23"/>
          <p:cNvPicPr preferRelativeResize="0"/>
          <p:nvPr/>
        </p:nvPicPr>
        <p:blipFill rotWithShape="1">
          <a:blip r:embed="rId3">
            <a:alphaModFix/>
          </a:blip>
          <a:srcRect/>
          <a:stretch/>
        </p:blipFill>
        <p:spPr>
          <a:xfrm>
            <a:off x="370150" y="1397100"/>
            <a:ext cx="6867800" cy="2708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43"/>
        <p:cNvGrpSpPr/>
        <p:nvPr/>
      </p:nvGrpSpPr>
      <p:grpSpPr>
        <a:xfrm>
          <a:off x="0" y="0"/>
          <a:ext cx="0" cy="0"/>
          <a:chOff x="0" y="0"/>
          <a:chExt cx="0" cy="0"/>
        </a:xfrm>
      </p:grpSpPr>
      <p:sp>
        <p:nvSpPr>
          <p:cNvPr id="1544" name="Google Shape;1544;p24"/>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545" name="Google Shape;1545;p24"/>
          <p:cNvSpPr txBox="1"/>
          <p:nvPr/>
        </p:nvSpPr>
        <p:spPr>
          <a:xfrm>
            <a:off x="182400" y="268325"/>
            <a:ext cx="8084400" cy="863400"/>
          </a:xfrm>
          <a:prstGeom prst="rect">
            <a:avLst/>
          </a:prstGeom>
          <a:noFill/>
          <a:ln>
            <a:noFill/>
          </a:ln>
        </p:spPr>
        <p:txBody>
          <a:bodyPr spcFirstLastPara="1" wrap="square" lIns="91425" tIns="91425" rIns="91425" bIns="91425" anchor="t" anchorCtr="0">
            <a:spAutoFit/>
          </a:bodyPr>
          <a:lstStyle/>
          <a:p>
            <a:pPr marL="0" marR="0" lvl="0" indent="0" algn="l" rtl="0">
              <a:lnSpc>
                <a:spcPct val="107916"/>
              </a:lnSpc>
              <a:spcBef>
                <a:spcPts val="0"/>
              </a:spcBef>
              <a:spcAft>
                <a:spcPts val="0"/>
              </a:spcAft>
              <a:buClr>
                <a:srgbClr val="000000"/>
              </a:buClr>
              <a:buSzPts val="1800"/>
              <a:buFont typeface="Arial"/>
              <a:buNone/>
            </a:pPr>
            <a:r>
              <a:rPr lang="en" sz="1800" b="1" i="0" u="none" strike="noStrike" cap="none">
                <a:solidFill>
                  <a:srgbClr val="0070C0"/>
                </a:solidFill>
                <a:latin typeface="Calibri"/>
                <a:ea typeface="Calibri"/>
                <a:cs typeface="Calibri"/>
                <a:sym typeface="Calibri"/>
              </a:rPr>
              <a:t>Define HU type for each warehouse number &amp; assign HU type group (Same path)</a:t>
            </a:r>
            <a:endParaRPr sz="1800" b="1" i="0" u="none" strike="noStrike" cap="none">
              <a:solidFill>
                <a:srgbClr val="0070C0"/>
              </a:solidFill>
              <a:latin typeface="Calibri"/>
              <a:ea typeface="Calibri"/>
              <a:cs typeface="Calibri"/>
              <a:sym typeface="Calibri"/>
            </a:endParaRPr>
          </a:p>
          <a:p>
            <a:pPr marL="0" marR="0" lvl="0" indent="0" algn="l" rtl="0">
              <a:lnSpc>
                <a:spcPct val="107916"/>
              </a:lnSpc>
              <a:spcBef>
                <a:spcPts val="800"/>
              </a:spcBef>
              <a:spcAft>
                <a:spcPts val="800"/>
              </a:spcAft>
              <a:buClr>
                <a:srgbClr val="000000"/>
              </a:buClr>
              <a:buSzPts val="1800"/>
              <a:buFont typeface="Arial"/>
              <a:buNone/>
            </a:pPr>
            <a:endParaRPr sz="1800" b="1" i="0" u="none" strike="noStrike" cap="none">
              <a:solidFill>
                <a:srgbClr val="0070C0"/>
              </a:solidFill>
              <a:latin typeface="Calibri"/>
              <a:ea typeface="Calibri"/>
              <a:cs typeface="Calibri"/>
              <a:sym typeface="Calibri"/>
            </a:endParaRPr>
          </a:p>
        </p:txBody>
      </p:sp>
      <p:pic>
        <p:nvPicPr>
          <p:cNvPr id="1546" name="Google Shape;1546;p24"/>
          <p:cNvPicPr preferRelativeResize="0"/>
          <p:nvPr/>
        </p:nvPicPr>
        <p:blipFill rotWithShape="1">
          <a:blip r:embed="rId3">
            <a:alphaModFix/>
          </a:blip>
          <a:srcRect/>
          <a:stretch/>
        </p:blipFill>
        <p:spPr>
          <a:xfrm>
            <a:off x="287525" y="873225"/>
            <a:ext cx="7078050" cy="3021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50"/>
        <p:cNvGrpSpPr/>
        <p:nvPr/>
      </p:nvGrpSpPr>
      <p:grpSpPr>
        <a:xfrm>
          <a:off x="0" y="0"/>
          <a:ext cx="0" cy="0"/>
          <a:chOff x="0" y="0"/>
          <a:chExt cx="0" cy="0"/>
        </a:xfrm>
      </p:grpSpPr>
      <p:sp>
        <p:nvSpPr>
          <p:cNvPr id="1551" name="Google Shape;1551;p25"/>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pic>
        <p:nvPicPr>
          <p:cNvPr id="1552" name="Google Shape;1552;p25"/>
          <p:cNvPicPr preferRelativeResize="0"/>
          <p:nvPr/>
        </p:nvPicPr>
        <p:blipFill rotWithShape="1">
          <a:blip r:embed="rId3">
            <a:alphaModFix/>
          </a:blip>
          <a:srcRect/>
          <a:stretch/>
        </p:blipFill>
        <p:spPr>
          <a:xfrm>
            <a:off x="344925" y="407700"/>
            <a:ext cx="6935375" cy="1906975"/>
          </a:xfrm>
          <a:prstGeom prst="rect">
            <a:avLst/>
          </a:prstGeom>
          <a:noFill/>
          <a:ln>
            <a:noFill/>
          </a:ln>
        </p:spPr>
      </p:pic>
      <p:pic>
        <p:nvPicPr>
          <p:cNvPr id="1553" name="Google Shape;1553;p25"/>
          <p:cNvPicPr preferRelativeResize="0"/>
          <p:nvPr/>
        </p:nvPicPr>
        <p:blipFill rotWithShape="1">
          <a:blip r:embed="rId4">
            <a:alphaModFix/>
          </a:blip>
          <a:srcRect/>
          <a:stretch/>
        </p:blipFill>
        <p:spPr>
          <a:xfrm>
            <a:off x="344925" y="2570813"/>
            <a:ext cx="7215900" cy="19069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57"/>
        <p:cNvGrpSpPr/>
        <p:nvPr/>
      </p:nvGrpSpPr>
      <p:grpSpPr>
        <a:xfrm>
          <a:off x="0" y="0"/>
          <a:ext cx="0" cy="0"/>
          <a:chOff x="0" y="0"/>
          <a:chExt cx="0" cy="0"/>
        </a:xfrm>
      </p:grpSpPr>
      <p:sp>
        <p:nvSpPr>
          <p:cNvPr id="1558" name="Google Shape;1558;p26"/>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559" name="Google Shape;1559;p26"/>
          <p:cNvSpPr txBox="1"/>
          <p:nvPr/>
        </p:nvSpPr>
        <p:spPr>
          <a:xfrm>
            <a:off x="150150" y="105125"/>
            <a:ext cx="7658400" cy="1229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0070C0"/>
              </a:solidFill>
              <a:latin typeface="Calibri"/>
              <a:ea typeface="Calibri"/>
              <a:cs typeface="Calibri"/>
              <a:sym typeface="Calibri"/>
            </a:endParaRPr>
          </a:p>
          <a:p>
            <a:pPr marL="0" marR="0" lvl="0" indent="0" algn="l" rtl="0">
              <a:lnSpc>
                <a:spcPct val="107916"/>
              </a:lnSpc>
              <a:spcBef>
                <a:spcPts val="0"/>
              </a:spcBef>
              <a:spcAft>
                <a:spcPts val="0"/>
              </a:spcAft>
              <a:buClr>
                <a:srgbClr val="000000"/>
              </a:buClr>
              <a:buSzPts val="1400"/>
              <a:buFont typeface="Arial"/>
              <a:buNone/>
            </a:pPr>
            <a:r>
              <a:rPr lang="en" sz="1400" b="1" i="0" u="none" strike="noStrike" cap="none">
                <a:solidFill>
                  <a:schemeClr val="dk1"/>
                </a:solidFill>
                <a:latin typeface="Calibri"/>
                <a:ea typeface="Calibri"/>
                <a:cs typeface="Calibri"/>
                <a:sym typeface="Calibri"/>
              </a:rPr>
              <a:t>Create a Packaging Material (VERP) in ERP side MM01</a:t>
            </a:r>
            <a:r>
              <a:rPr lang="en" sz="1400" b="0" i="0" u="none" strike="noStrike" cap="none">
                <a:solidFill>
                  <a:schemeClr val="dk1"/>
                </a:solidFill>
                <a:latin typeface="Calibri"/>
                <a:ea typeface="Calibri"/>
                <a:cs typeface="Calibri"/>
                <a:sym typeface="Calibri"/>
              </a:rPr>
              <a:t> (Basic data, Sales General data &amp; WM packaging, WM Execution)</a:t>
            </a:r>
            <a:endParaRPr sz="1400" b="0" i="0" u="none" strike="noStrike" cap="none">
              <a:solidFill>
                <a:schemeClr val="dk1"/>
              </a:solidFill>
              <a:latin typeface="Calibri"/>
              <a:ea typeface="Calibri"/>
              <a:cs typeface="Calibri"/>
              <a:sym typeface="Calibri"/>
            </a:endParaRPr>
          </a:p>
          <a:p>
            <a:pPr marL="0" marR="0" lvl="0" indent="0" algn="l" rtl="0">
              <a:lnSpc>
                <a:spcPct val="107916"/>
              </a:lnSpc>
              <a:spcBef>
                <a:spcPts val="800"/>
              </a:spcBef>
              <a:spcAft>
                <a:spcPts val="800"/>
              </a:spcAft>
              <a:buClr>
                <a:srgbClr val="000000"/>
              </a:buClr>
              <a:buSzPts val="1500"/>
              <a:buFont typeface="Arial"/>
              <a:buNone/>
            </a:pPr>
            <a:r>
              <a:rPr lang="en" sz="1500" b="1" i="0" u="none" strike="noStrike" cap="none">
                <a:solidFill>
                  <a:schemeClr val="dk1"/>
                </a:solidFill>
                <a:latin typeface="Calibri"/>
                <a:ea typeface="Calibri"/>
                <a:cs typeface="Calibri"/>
                <a:sym typeface="Calibri"/>
              </a:rPr>
              <a:t>Assign Packing Group to Packaging Material type</a:t>
            </a:r>
            <a:endParaRPr sz="1600" b="0" i="0" u="none" strike="noStrike" cap="none">
              <a:solidFill>
                <a:srgbClr val="000000"/>
              </a:solidFill>
              <a:latin typeface="Arial"/>
              <a:ea typeface="Arial"/>
              <a:cs typeface="Arial"/>
              <a:sym typeface="Arial"/>
            </a:endParaRPr>
          </a:p>
        </p:txBody>
      </p:sp>
      <p:pic>
        <p:nvPicPr>
          <p:cNvPr id="1560" name="Google Shape;1560;p26"/>
          <p:cNvPicPr preferRelativeResize="0"/>
          <p:nvPr/>
        </p:nvPicPr>
        <p:blipFill rotWithShape="1">
          <a:blip r:embed="rId3">
            <a:alphaModFix/>
          </a:blip>
          <a:srcRect/>
          <a:stretch/>
        </p:blipFill>
        <p:spPr>
          <a:xfrm>
            <a:off x="306775" y="1334825"/>
            <a:ext cx="3980225" cy="3100851"/>
          </a:xfrm>
          <a:prstGeom prst="rect">
            <a:avLst/>
          </a:prstGeom>
          <a:noFill/>
          <a:ln>
            <a:noFill/>
          </a:ln>
        </p:spPr>
      </p:pic>
      <p:pic>
        <p:nvPicPr>
          <p:cNvPr id="1561" name="Google Shape;1561;p26"/>
          <p:cNvPicPr preferRelativeResize="0"/>
          <p:nvPr/>
        </p:nvPicPr>
        <p:blipFill rotWithShape="1">
          <a:blip r:embed="rId4">
            <a:alphaModFix/>
          </a:blip>
          <a:srcRect/>
          <a:stretch/>
        </p:blipFill>
        <p:spPr>
          <a:xfrm>
            <a:off x="4504750" y="1334825"/>
            <a:ext cx="3949600" cy="3100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50"/>
        <p:cNvGrpSpPr/>
        <p:nvPr/>
      </p:nvGrpSpPr>
      <p:grpSpPr>
        <a:xfrm>
          <a:off x="0" y="0"/>
          <a:ext cx="0" cy="0"/>
          <a:chOff x="0" y="0"/>
          <a:chExt cx="0" cy="0"/>
        </a:xfrm>
      </p:grpSpPr>
      <p:sp>
        <p:nvSpPr>
          <p:cNvPr id="1351" name="Google Shape;1351;p4"/>
          <p:cNvSpPr txBox="1">
            <a:spLocks noGrp="1"/>
          </p:cNvSpPr>
          <p:nvPr>
            <p:ph type="title" idx="4294967295"/>
          </p:nvPr>
        </p:nvSpPr>
        <p:spPr>
          <a:xfrm>
            <a:off x="299850" y="388450"/>
            <a:ext cx="7516200" cy="47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chemeClr val="lt1"/>
              </a:buClr>
              <a:buSzPts val="2100"/>
              <a:buFont typeface="Cambria"/>
              <a:buNone/>
            </a:pPr>
            <a:r>
              <a:rPr lang="en" sz="2000" b="1">
                <a:solidFill>
                  <a:srgbClr val="0070C0"/>
                </a:solidFill>
                <a:latin typeface="Calibri"/>
                <a:ea typeface="Calibri"/>
                <a:cs typeface="Calibri"/>
                <a:sym typeface="Calibri"/>
              </a:rPr>
              <a:t>Ewm Ppf Actions</a:t>
            </a:r>
            <a:endParaRPr sz="2000" b="1">
              <a:solidFill>
                <a:srgbClr val="0070C0"/>
              </a:solidFill>
              <a:latin typeface="Calibri"/>
              <a:ea typeface="Calibri"/>
              <a:cs typeface="Calibri"/>
              <a:sym typeface="Calibri"/>
            </a:endParaRPr>
          </a:p>
          <a:p>
            <a:pPr marL="0" lvl="0" indent="0" algn="l" rtl="0">
              <a:lnSpc>
                <a:spcPct val="100000"/>
              </a:lnSpc>
              <a:spcBef>
                <a:spcPts val="0"/>
              </a:spcBef>
              <a:spcAft>
                <a:spcPts val="0"/>
              </a:spcAft>
              <a:buClr>
                <a:schemeClr val="lt1"/>
              </a:buClr>
              <a:buSzPts val="2100"/>
              <a:buFont typeface="Cambria"/>
              <a:buNone/>
            </a:pPr>
            <a:endParaRPr sz="2000" b="1">
              <a:solidFill>
                <a:srgbClr val="0070C0"/>
              </a:solidFill>
              <a:latin typeface="Calibri"/>
              <a:ea typeface="Calibri"/>
              <a:cs typeface="Calibri"/>
              <a:sym typeface="Calibri"/>
            </a:endParaRPr>
          </a:p>
        </p:txBody>
      </p:sp>
      <p:grpSp>
        <p:nvGrpSpPr>
          <p:cNvPr id="1352" name="Google Shape;1352;p4"/>
          <p:cNvGrpSpPr/>
          <p:nvPr/>
        </p:nvGrpSpPr>
        <p:grpSpPr>
          <a:xfrm>
            <a:off x="5486139" y="2438816"/>
            <a:ext cx="3078897" cy="376019"/>
            <a:chOff x="2533260" y="2831679"/>
            <a:chExt cx="3283303" cy="383079"/>
          </a:xfrm>
        </p:grpSpPr>
        <p:sp>
          <p:nvSpPr>
            <p:cNvPr id="1353" name="Google Shape;1353;p4"/>
            <p:cNvSpPr txBox="1"/>
            <p:nvPr/>
          </p:nvSpPr>
          <p:spPr>
            <a:xfrm>
              <a:off x="3218950" y="2831679"/>
              <a:ext cx="2597613" cy="367956"/>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0"/>
                </a:spcBef>
                <a:spcAft>
                  <a:spcPts val="0"/>
                </a:spcAft>
                <a:buClr>
                  <a:srgbClr val="000000"/>
                </a:buClr>
                <a:buSzPts val="1100"/>
                <a:buFont typeface="Arial"/>
                <a:buNone/>
              </a:pPr>
              <a:endParaRPr sz="1100" b="0" i="0" u="none" strike="noStrike" cap="none">
                <a:solidFill>
                  <a:schemeClr val="dk1"/>
                </a:solidFill>
                <a:latin typeface="Quattrocento Sans"/>
                <a:ea typeface="Quattrocento Sans"/>
                <a:cs typeface="Quattrocento Sans"/>
                <a:sym typeface="Quattrocento Sans"/>
              </a:endParaRPr>
            </a:p>
          </p:txBody>
        </p:sp>
        <p:sp>
          <p:nvSpPr>
            <p:cNvPr id="1354" name="Google Shape;1354;p4"/>
            <p:cNvSpPr txBox="1"/>
            <p:nvPr/>
          </p:nvSpPr>
          <p:spPr>
            <a:xfrm>
              <a:off x="2533260" y="2977133"/>
              <a:ext cx="2614023" cy="237625"/>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Quattrocento Sans"/>
                <a:ea typeface="Quattrocento Sans"/>
                <a:cs typeface="Quattrocento Sans"/>
                <a:sym typeface="Quattrocento Sans"/>
              </a:endParaRPr>
            </a:p>
          </p:txBody>
        </p:sp>
      </p:grpSp>
      <p:sp>
        <p:nvSpPr>
          <p:cNvPr id="1355" name="Google Shape;1355;p4"/>
          <p:cNvSpPr txBox="1"/>
          <p:nvPr/>
        </p:nvSpPr>
        <p:spPr>
          <a:xfrm>
            <a:off x="6082758" y="3272541"/>
            <a:ext cx="2451284" cy="233246"/>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Arial"/>
              <a:ea typeface="Arial"/>
              <a:cs typeface="Arial"/>
              <a:sym typeface="Arial"/>
            </a:endParaRPr>
          </a:p>
        </p:txBody>
      </p:sp>
      <p:sp>
        <p:nvSpPr>
          <p:cNvPr id="1356" name="Google Shape;1356;p4"/>
          <p:cNvSpPr txBox="1"/>
          <p:nvPr/>
        </p:nvSpPr>
        <p:spPr>
          <a:xfrm>
            <a:off x="3684537" y="2705621"/>
            <a:ext cx="1700859" cy="233246"/>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Arial"/>
              <a:ea typeface="Arial"/>
              <a:cs typeface="Arial"/>
              <a:sym typeface="Arial"/>
            </a:endParaRPr>
          </a:p>
        </p:txBody>
      </p:sp>
      <p:sp>
        <p:nvSpPr>
          <p:cNvPr id="1357" name="Google Shape;1357;p4"/>
          <p:cNvSpPr txBox="1"/>
          <p:nvPr/>
        </p:nvSpPr>
        <p:spPr>
          <a:xfrm>
            <a:off x="3654491" y="3973567"/>
            <a:ext cx="1701000" cy="233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1" i="0" u="none" strike="noStrike" cap="none">
              <a:solidFill>
                <a:schemeClr val="dk1"/>
              </a:solidFill>
              <a:latin typeface="Quattrocento Sans"/>
              <a:ea typeface="Quattrocento Sans"/>
              <a:cs typeface="Quattrocento Sans"/>
              <a:sym typeface="Quattrocento Sans"/>
            </a:endParaRPr>
          </a:p>
        </p:txBody>
      </p:sp>
      <p:sp>
        <p:nvSpPr>
          <p:cNvPr id="1358" name="Google Shape;1358;p4"/>
          <p:cNvSpPr txBox="1"/>
          <p:nvPr/>
        </p:nvSpPr>
        <p:spPr>
          <a:xfrm>
            <a:off x="6005642" y="2109463"/>
            <a:ext cx="2451284" cy="233245"/>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Quattrocento Sans"/>
              <a:ea typeface="Quattrocento Sans"/>
              <a:cs typeface="Quattrocento Sans"/>
              <a:sym typeface="Quattrocento Sans"/>
            </a:endParaRPr>
          </a:p>
        </p:txBody>
      </p:sp>
      <p:sp>
        <p:nvSpPr>
          <p:cNvPr id="1359" name="Google Shape;1359;p4"/>
          <p:cNvSpPr txBox="1"/>
          <p:nvPr/>
        </p:nvSpPr>
        <p:spPr>
          <a:xfrm>
            <a:off x="-239450" y="649500"/>
            <a:ext cx="8859000" cy="2185800"/>
          </a:xfrm>
          <a:prstGeom prst="rect">
            <a:avLst/>
          </a:prstGeom>
          <a:noFill/>
          <a:ln>
            <a:noFill/>
          </a:ln>
        </p:spPr>
        <p:txBody>
          <a:bodyPr spcFirstLastPara="1" wrap="square" lIns="91425" tIns="91425" rIns="91425" bIns="91425" anchor="t" anchorCtr="0">
            <a:spAutoFit/>
          </a:bodyPr>
          <a:lstStyle/>
          <a:p>
            <a:pPr marL="457200" marR="0" lvl="0" indent="0" algn="l" rtl="0">
              <a:lnSpc>
                <a:spcPct val="150000"/>
              </a:lnSpc>
              <a:spcBef>
                <a:spcPts val="0"/>
              </a:spcBef>
              <a:spcAft>
                <a:spcPts val="0"/>
              </a:spcAft>
              <a:buClr>
                <a:srgbClr val="000000"/>
              </a:buClr>
              <a:buSzPts val="1500"/>
              <a:buFont typeface="Arial"/>
              <a:buNone/>
            </a:pPr>
            <a:r>
              <a:rPr lang="en" sz="1300" b="0" i="0" u="none" strike="noStrike" cap="none">
                <a:solidFill>
                  <a:schemeClr val="dk1"/>
                </a:solidFill>
                <a:latin typeface="Calibri"/>
                <a:ea typeface="Calibri"/>
                <a:cs typeface="Calibri"/>
                <a:sym typeface="Calibri"/>
              </a:rPr>
              <a:t>The SAP EWM PPF (Post Processing Framework) is a tool for the generic execution of functions and processes. It provides SAP Extended Warehouse Management (SAP EWM) a uniform interface for triggering actions, such as printing pallet labels, delivery docket, pick ticket, or sending messages or faxes. </a:t>
            </a:r>
            <a:endParaRPr sz="1300" b="0" i="0" u="none" strike="noStrike" cap="none">
              <a:solidFill>
                <a:schemeClr val="dk1"/>
              </a:solidFill>
              <a:latin typeface="Calibri"/>
              <a:ea typeface="Calibri"/>
              <a:cs typeface="Calibri"/>
              <a:sym typeface="Calibri"/>
            </a:endParaRPr>
          </a:p>
          <a:p>
            <a:pPr marL="457200" marR="0" lvl="0" indent="0" algn="l" rtl="0">
              <a:lnSpc>
                <a:spcPct val="150000"/>
              </a:lnSpc>
              <a:spcBef>
                <a:spcPts val="0"/>
              </a:spcBef>
              <a:spcAft>
                <a:spcPts val="0"/>
              </a:spcAft>
              <a:buClr>
                <a:srgbClr val="000000"/>
              </a:buClr>
              <a:buSzPts val="1500"/>
              <a:buFont typeface="Arial"/>
              <a:buNone/>
            </a:pPr>
            <a:r>
              <a:rPr lang="en" sz="1300" b="0" i="0" u="none" strike="noStrike" cap="none">
                <a:solidFill>
                  <a:schemeClr val="dk1"/>
                </a:solidFill>
                <a:latin typeface="Calibri"/>
                <a:ea typeface="Calibri"/>
                <a:cs typeface="Calibri"/>
                <a:sym typeface="Calibri"/>
              </a:rPr>
              <a:t>The actions are generated if specific conditions occur for an application document. The SAP EWM PPF additionally provides triggering automatic subsequent documents and workflows. There is a status management and a processing log for every action.</a:t>
            </a:r>
            <a:endParaRPr sz="1300" b="0" i="0" u="none" strike="noStrike" cap="none">
              <a:solidFill>
                <a:schemeClr val="dk1"/>
              </a:solidFill>
              <a:latin typeface="Calibri"/>
              <a:ea typeface="Calibri"/>
              <a:cs typeface="Calibri"/>
              <a:sym typeface="Calibri"/>
            </a:endParaRPr>
          </a:p>
          <a:p>
            <a:pPr marL="457200" marR="0" lvl="0" indent="0" algn="l" rtl="0">
              <a:lnSpc>
                <a:spcPct val="150000"/>
              </a:lnSpc>
              <a:spcBef>
                <a:spcPts val="0"/>
              </a:spcBef>
              <a:spcAft>
                <a:spcPts val="0"/>
              </a:spcAft>
              <a:buClr>
                <a:srgbClr val="000000"/>
              </a:buClr>
              <a:buSzPts val="1500"/>
              <a:buFont typeface="Arial"/>
              <a:buNone/>
            </a:pPr>
            <a:endParaRPr sz="1300" b="0" i="0" u="none" strike="noStrike" cap="none">
              <a:solidFill>
                <a:schemeClr val="dk1"/>
              </a:solidFill>
              <a:latin typeface="Calibri"/>
              <a:ea typeface="Calibri"/>
              <a:cs typeface="Calibri"/>
              <a:sym typeface="Calibri"/>
            </a:endParaRPr>
          </a:p>
        </p:txBody>
      </p:sp>
      <p:sp>
        <p:nvSpPr>
          <p:cNvPr id="1360" name="Google Shape;1360;p4"/>
          <p:cNvSpPr txBox="1"/>
          <p:nvPr/>
        </p:nvSpPr>
        <p:spPr>
          <a:xfrm>
            <a:off x="230025" y="2520400"/>
            <a:ext cx="41418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070C0"/>
                </a:solidFill>
                <a:latin typeface="Calibri"/>
                <a:ea typeface="Calibri"/>
                <a:cs typeface="Calibri"/>
                <a:sym typeface="Calibri"/>
              </a:rPr>
              <a:t>Configuration Steps</a:t>
            </a:r>
            <a:endParaRPr sz="2000" b="1" i="0" u="none" strike="noStrike" cap="none">
              <a:solidFill>
                <a:srgbClr val="0070C0"/>
              </a:solidFill>
              <a:latin typeface="Calibri"/>
              <a:ea typeface="Calibri"/>
              <a:cs typeface="Calibri"/>
              <a:sym typeface="Calibri"/>
            </a:endParaRPr>
          </a:p>
        </p:txBody>
      </p:sp>
      <p:sp>
        <p:nvSpPr>
          <p:cNvPr id="1361" name="Google Shape;1361;p4"/>
          <p:cNvSpPr txBox="1"/>
          <p:nvPr/>
        </p:nvSpPr>
        <p:spPr>
          <a:xfrm>
            <a:off x="230025" y="3085875"/>
            <a:ext cx="8226900" cy="10878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300"/>
              <a:buFont typeface="Arial"/>
              <a:buNone/>
            </a:pPr>
            <a:r>
              <a:rPr lang="en" sz="1300" b="0" i="0" u="none" strike="noStrike" cap="none">
                <a:solidFill>
                  <a:schemeClr val="dk1"/>
                </a:solidFill>
                <a:latin typeface="Calibri"/>
                <a:ea typeface="Calibri"/>
                <a:cs typeface="Calibri"/>
                <a:sym typeface="Calibri"/>
              </a:rPr>
              <a:t>Step 1: Check Action Profile assigned to Document Type (in this case Doc type – INB). Action profile assigned to Doc Type is “/scwm/pdi_01”</a:t>
            </a:r>
            <a:endParaRPr sz="1300" b="0" i="0" u="none" strike="noStrike" cap="none">
              <a:solidFill>
                <a:schemeClr val="dk1"/>
              </a:solidFill>
              <a:latin typeface="Calibri"/>
              <a:ea typeface="Calibri"/>
              <a:cs typeface="Calibri"/>
              <a:sym typeface="Calibri"/>
            </a:endParaRPr>
          </a:p>
          <a:p>
            <a:pPr marL="0" marR="0" lvl="0" indent="0" algn="l" rtl="0">
              <a:lnSpc>
                <a:spcPct val="150000"/>
              </a:lnSpc>
              <a:spcBef>
                <a:spcPts val="800"/>
              </a:spcBef>
              <a:spcAft>
                <a:spcPts val="800"/>
              </a:spcAft>
              <a:buClr>
                <a:srgbClr val="000000"/>
              </a:buClr>
              <a:buSzPts val="1300"/>
              <a:buFont typeface="Arial"/>
              <a:buNone/>
            </a:pPr>
            <a:r>
              <a:rPr lang="en" sz="1300" b="1" i="0" u="none" strike="noStrike" cap="none">
                <a:solidFill>
                  <a:schemeClr val="dk1"/>
                </a:solidFill>
                <a:latin typeface="Calibri"/>
                <a:ea typeface="Calibri"/>
                <a:cs typeface="Calibri"/>
                <a:sym typeface="Calibri"/>
              </a:rPr>
              <a:t>IMG &gt; SCM EWM &gt; Goods Receipt Process &gt; Inbound Delivery &gt; Define Document Types for Inbound Delivery Process</a:t>
            </a:r>
            <a:endParaRPr sz="13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6818594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66"/>
        <p:cNvGrpSpPr/>
        <p:nvPr/>
      </p:nvGrpSpPr>
      <p:grpSpPr>
        <a:xfrm>
          <a:off x="0" y="0"/>
          <a:ext cx="0" cy="0"/>
          <a:chOff x="0" y="0"/>
          <a:chExt cx="0" cy="0"/>
        </a:xfrm>
      </p:grpSpPr>
      <p:pic>
        <p:nvPicPr>
          <p:cNvPr id="1367" name="Google Shape;1367;g237fbc4a02f_1_5"/>
          <p:cNvPicPr preferRelativeResize="0"/>
          <p:nvPr/>
        </p:nvPicPr>
        <p:blipFill rotWithShape="1">
          <a:blip r:embed="rId3">
            <a:alphaModFix/>
          </a:blip>
          <a:srcRect/>
          <a:stretch/>
        </p:blipFill>
        <p:spPr>
          <a:xfrm>
            <a:off x="400200" y="437750"/>
            <a:ext cx="7385875" cy="3051825"/>
          </a:xfrm>
          <a:prstGeom prst="rect">
            <a:avLst/>
          </a:prstGeom>
          <a:noFill/>
          <a:ln>
            <a:noFill/>
          </a:ln>
        </p:spPr>
      </p:pic>
      <p:sp>
        <p:nvSpPr>
          <p:cNvPr id="1368" name="Google Shape;1368;g237fbc4a02f_1_5"/>
          <p:cNvSpPr txBox="1"/>
          <p:nvPr/>
        </p:nvSpPr>
        <p:spPr>
          <a:xfrm>
            <a:off x="497800" y="3643975"/>
            <a:ext cx="56439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800"/>
              </a:spcAft>
              <a:buClr>
                <a:srgbClr val="000000"/>
              </a:buClr>
              <a:buSzPts val="1200"/>
              <a:buFont typeface="Arial"/>
              <a:buNone/>
            </a:pPr>
            <a:r>
              <a:rPr lang="en" sz="1200" b="1" i="0" u="none" strike="noStrike" cap="none">
                <a:solidFill>
                  <a:schemeClr val="dk1"/>
                </a:solidFill>
                <a:latin typeface="Calibri"/>
                <a:ea typeface="Calibri"/>
                <a:cs typeface="Calibri"/>
                <a:sym typeface="Calibri"/>
              </a:rPr>
              <a:t>(Note – This is standard configuration should not be changed)</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775754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62"/>
        <p:cNvGrpSpPr/>
        <p:nvPr/>
      </p:nvGrpSpPr>
      <p:grpSpPr>
        <a:xfrm>
          <a:off x="0" y="0"/>
          <a:ext cx="0" cy="0"/>
          <a:chOff x="0" y="0"/>
          <a:chExt cx="0" cy="0"/>
        </a:xfrm>
      </p:grpSpPr>
      <p:grpSp>
        <p:nvGrpSpPr>
          <p:cNvPr id="1363" name="Google Shape;1363;p3"/>
          <p:cNvGrpSpPr/>
          <p:nvPr/>
        </p:nvGrpSpPr>
        <p:grpSpPr>
          <a:xfrm>
            <a:off x="7825635" y="1191"/>
            <a:ext cx="1318365" cy="5143500"/>
            <a:chOff x="10431463" y="1588"/>
            <a:chExt cx="1757362" cy="6858000"/>
          </a:xfrm>
        </p:grpSpPr>
        <p:grpSp>
          <p:nvGrpSpPr>
            <p:cNvPr id="1364" name="Google Shape;1364;p3"/>
            <p:cNvGrpSpPr/>
            <p:nvPr/>
          </p:nvGrpSpPr>
          <p:grpSpPr>
            <a:xfrm>
              <a:off x="10544175" y="406400"/>
              <a:ext cx="1525588" cy="6270626"/>
              <a:chOff x="10544175" y="406400"/>
              <a:chExt cx="1525588" cy="6270626"/>
            </a:xfrm>
          </p:grpSpPr>
          <p:sp>
            <p:nvSpPr>
              <p:cNvPr id="1365" name="Google Shape;1365;p3"/>
              <p:cNvSpPr/>
              <p:nvPr/>
            </p:nvSpPr>
            <p:spPr>
              <a:xfrm>
                <a:off x="10544175" y="406400"/>
                <a:ext cx="1525588" cy="6270626"/>
              </a:xfrm>
              <a:custGeom>
                <a:avLst/>
                <a:gdLst/>
                <a:ahLst/>
                <a:cxnLst/>
                <a:rect l="l" t="t" r="r" b="b"/>
                <a:pathLst>
                  <a:path w="1525588" h="6270626" extrusionOk="0">
                    <a:moveTo>
                      <a:pt x="762794" y="0"/>
                    </a:moveTo>
                    <a:cubicBezTo>
                      <a:pt x="1184073" y="0"/>
                      <a:pt x="1525588" y="1403727"/>
                      <a:pt x="1525588" y="3135313"/>
                    </a:cubicBezTo>
                    <a:cubicBezTo>
                      <a:pt x="1525588" y="4866899"/>
                      <a:pt x="1184073" y="6270626"/>
                      <a:pt x="762794" y="6270626"/>
                    </a:cubicBezTo>
                    <a:cubicBezTo>
                      <a:pt x="341515" y="6270626"/>
                      <a:pt x="0" y="4866899"/>
                      <a:pt x="0" y="3135313"/>
                    </a:cubicBezTo>
                    <a:cubicBezTo>
                      <a:pt x="0" y="1403727"/>
                      <a:pt x="341515" y="0"/>
                      <a:pt x="762794" y="0"/>
                    </a:cubicBezTo>
                    <a:close/>
                    <a:moveTo>
                      <a:pt x="688975" y="777875"/>
                    </a:moveTo>
                    <a:cubicBezTo>
                      <a:pt x="370714" y="777875"/>
                      <a:pt x="112712" y="1835113"/>
                      <a:pt x="112712" y="3139282"/>
                    </a:cubicBezTo>
                    <a:cubicBezTo>
                      <a:pt x="112712" y="4443451"/>
                      <a:pt x="370714" y="5500689"/>
                      <a:pt x="688975" y="5500689"/>
                    </a:cubicBezTo>
                    <a:cubicBezTo>
                      <a:pt x="1007236" y="5500689"/>
                      <a:pt x="1265238" y="4443451"/>
                      <a:pt x="1265238" y="3139282"/>
                    </a:cubicBezTo>
                    <a:cubicBezTo>
                      <a:pt x="1265238" y="1835113"/>
                      <a:pt x="1007236" y="777875"/>
                      <a:pt x="688975" y="777875"/>
                    </a:cubicBezTo>
                    <a:close/>
                  </a:path>
                </a:pathLst>
              </a:custGeom>
              <a:gradFill>
                <a:gsLst>
                  <a:gs pos="0">
                    <a:schemeClr val="lt1"/>
                  </a:gs>
                  <a:gs pos="100000">
                    <a:srgbClr val="D8D8D8"/>
                  </a:gs>
                </a:gsLst>
                <a:lin ang="5400000" scaled="0"/>
              </a:grad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66" name="Google Shape;1366;p3"/>
              <p:cNvSpPr/>
              <p:nvPr/>
            </p:nvSpPr>
            <p:spPr>
              <a:xfrm>
                <a:off x="10798175" y="2003425"/>
                <a:ext cx="747712" cy="3071814"/>
              </a:xfrm>
              <a:custGeom>
                <a:avLst/>
                <a:gdLst/>
                <a:ahLst/>
                <a:cxnLst/>
                <a:rect l="l" t="t" r="r" b="b"/>
                <a:pathLst>
                  <a:path w="747712" h="3071814" extrusionOk="0">
                    <a:moveTo>
                      <a:pt x="373856" y="0"/>
                    </a:moveTo>
                    <a:cubicBezTo>
                      <a:pt x="580331" y="0"/>
                      <a:pt x="747712" y="687649"/>
                      <a:pt x="747712" y="1535907"/>
                    </a:cubicBezTo>
                    <a:cubicBezTo>
                      <a:pt x="747712" y="2384165"/>
                      <a:pt x="580331" y="3071814"/>
                      <a:pt x="373856" y="3071814"/>
                    </a:cubicBezTo>
                    <a:cubicBezTo>
                      <a:pt x="167381" y="3071814"/>
                      <a:pt x="0" y="2384165"/>
                      <a:pt x="0" y="1535907"/>
                    </a:cubicBezTo>
                    <a:cubicBezTo>
                      <a:pt x="0" y="687649"/>
                      <a:pt x="167381" y="0"/>
                      <a:pt x="373856" y="0"/>
                    </a:cubicBezTo>
                    <a:close/>
                    <a:moveTo>
                      <a:pt x="312737" y="766763"/>
                    </a:moveTo>
                    <a:cubicBezTo>
                      <a:pt x="207527" y="766763"/>
                      <a:pt x="122237" y="1116096"/>
                      <a:pt x="122237" y="1547020"/>
                    </a:cubicBezTo>
                    <a:cubicBezTo>
                      <a:pt x="122237" y="1977944"/>
                      <a:pt x="207527" y="2327277"/>
                      <a:pt x="312737" y="2327277"/>
                    </a:cubicBezTo>
                    <a:cubicBezTo>
                      <a:pt x="417947" y="2327277"/>
                      <a:pt x="503237" y="1977944"/>
                      <a:pt x="503237" y="1547020"/>
                    </a:cubicBezTo>
                    <a:cubicBezTo>
                      <a:pt x="503237" y="1116096"/>
                      <a:pt x="417947" y="766763"/>
                      <a:pt x="312737" y="766763"/>
                    </a:cubicBezTo>
                    <a:close/>
                  </a:path>
                </a:pathLst>
              </a:custGeom>
              <a:gradFill>
                <a:gsLst>
                  <a:gs pos="0">
                    <a:schemeClr val="lt1"/>
                  </a:gs>
                  <a:gs pos="100000">
                    <a:srgbClr val="D8D8D8"/>
                  </a:gs>
                </a:gsLst>
                <a:lin ang="5400000" scaled="0"/>
              </a:grad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1367" name="Google Shape;1367;p3"/>
            <p:cNvSpPr/>
            <p:nvPr/>
          </p:nvSpPr>
          <p:spPr>
            <a:xfrm>
              <a:off x="10431463" y="1588"/>
              <a:ext cx="1757362" cy="6858000"/>
            </a:xfrm>
            <a:custGeom>
              <a:avLst/>
              <a:gdLst/>
              <a:ahLst/>
              <a:cxnLst/>
              <a:rect l="l" t="t" r="r" b="b"/>
              <a:pathLst>
                <a:path w="1757362" h="6858000" extrusionOk="0">
                  <a:moveTo>
                    <a:pt x="437076" y="0"/>
                  </a:moveTo>
                  <a:cubicBezTo>
                    <a:pt x="437076" y="0"/>
                    <a:pt x="437076" y="0"/>
                    <a:pt x="1757362" y="0"/>
                  </a:cubicBezTo>
                  <a:lnTo>
                    <a:pt x="1757362" y="6858000"/>
                  </a:lnTo>
                  <a:cubicBezTo>
                    <a:pt x="1757362" y="6858000"/>
                    <a:pt x="1757362" y="6858000"/>
                    <a:pt x="348755" y="6858000"/>
                  </a:cubicBezTo>
                  <a:cubicBezTo>
                    <a:pt x="133614" y="6015433"/>
                    <a:pt x="0" y="4861139"/>
                    <a:pt x="0" y="3589382"/>
                  </a:cubicBezTo>
                  <a:cubicBezTo>
                    <a:pt x="0" y="2145949"/>
                    <a:pt x="169848" y="858379"/>
                    <a:pt x="437076" y="0"/>
                  </a:cubicBezTo>
                  <a:close/>
                  <a:moveTo>
                    <a:pt x="875506" y="404812"/>
                  </a:moveTo>
                  <a:cubicBezTo>
                    <a:pt x="454227" y="404812"/>
                    <a:pt x="112712" y="1808539"/>
                    <a:pt x="112712" y="3540125"/>
                  </a:cubicBezTo>
                  <a:cubicBezTo>
                    <a:pt x="112712" y="5271711"/>
                    <a:pt x="454227" y="6675438"/>
                    <a:pt x="875506" y="6675438"/>
                  </a:cubicBezTo>
                  <a:cubicBezTo>
                    <a:pt x="1296785" y="6675438"/>
                    <a:pt x="1638300" y="5271711"/>
                    <a:pt x="1638300" y="3540125"/>
                  </a:cubicBezTo>
                  <a:cubicBezTo>
                    <a:pt x="1638300" y="1808539"/>
                    <a:pt x="1296785" y="404812"/>
                    <a:pt x="875506" y="404812"/>
                  </a:cubicBezTo>
                  <a:close/>
                </a:path>
              </a:pathLst>
            </a:custGeom>
            <a:gradFill>
              <a:gsLst>
                <a:gs pos="0">
                  <a:schemeClr val="accent1"/>
                </a:gs>
                <a:gs pos="100000">
                  <a:srgbClr val="69240B"/>
                </a:gs>
              </a:gsLst>
              <a:lin ang="5400000" scaled="0"/>
            </a:gra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68" name="Google Shape;1368;p3"/>
            <p:cNvSpPr/>
            <p:nvPr/>
          </p:nvSpPr>
          <p:spPr>
            <a:xfrm>
              <a:off x="10656887" y="1184275"/>
              <a:ext cx="1152526" cy="4722814"/>
            </a:xfrm>
            <a:custGeom>
              <a:avLst/>
              <a:gdLst/>
              <a:ahLst/>
              <a:cxnLst/>
              <a:rect l="l" t="t" r="r" b="b"/>
              <a:pathLst>
                <a:path w="1152526" h="4722814" extrusionOk="0">
                  <a:moveTo>
                    <a:pt x="576263" y="0"/>
                  </a:moveTo>
                  <a:cubicBezTo>
                    <a:pt x="894524" y="0"/>
                    <a:pt x="1152526" y="1057238"/>
                    <a:pt x="1152526" y="2361407"/>
                  </a:cubicBezTo>
                  <a:cubicBezTo>
                    <a:pt x="1152526" y="3665576"/>
                    <a:pt x="894524" y="4722814"/>
                    <a:pt x="576263" y="4722814"/>
                  </a:cubicBezTo>
                  <a:cubicBezTo>
                    <a:pt x="258002" y="4722814"/>
                    <a:pt x="0" y="3665576"/>
                    <a:pt x="0" y="2361407"/>
                  </a:cubicBezTo>
                  <a:cubicBezTo>
                    <a:pt x="0" y="1057238"/>
                    <a:pt x="258002" y="0"/>
                    <a:pt x="576263" y="0"/>
                  </a:cubicBezTo>
                  <a:close/>
                  <a:moveTo>
                    <a:pt x="515144" y="819150"/>
                  </a:moveTo>
                  <a:cubicBezTo>
                    <a:pt x="308669" y="819150"/>
                    <a:pt x="141288" y="1506799"/>
                    <a:pt x="141288" y="2355057"/>
                  </a:cubicBezTo>
                  <a:cubicBezTo>
                    <a:pt x="141288" y="3203315"/>
                    <a:pt x="308669" y="3890964"/>
                    <a:pt x="515144" y="3890964"/>
                  </a:cubicBezTo>
                  <a:cubicBezTo>
                    <a:pt x="721619" y="3890964"/>
                    <a:pt x="889000" y="3203315"/>
                    <a:pt x="889000" y="2355057"/>
                  </a:cubicBezTo>
                  <a:cubicBezTo>
                    <a:pt x="889000" y="1506799"/>
                    <a:pt x="721619" y="819150"/>
                    <a:pt x="515144" y="819150"/>
                  </a:cubicBezTo>
                  <a:close/>
                </a:path>
              </a:pathLst>
            </a:custGeom>
            <a:gradFill>
              <a:gsLst>
                <a:gs pos="0">
                  <a:schemeClr val="accent1"/>
                </a:gs>
                <a:gs pos="100000">
                  <a:srgbClr val="69240B"/>
                </a:gs>
              </a:gsLst>
              <a:lin ang="5400000" scaled="0"/>
            </a:gra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69" name="Google Shape;1369;p3"/>
            <p:cNvSpPr/>
            <p:nvPr/>
          </p:nvSpPr>
          <p:spPr>
            <a:xfrm>
              <a:off x="10920412" y="2770188"/>
              <a:ext cx="381000" cy="1560514"/>
            </a:xfrm>
            <a:custGeom>
              <a:avLst/>
              <a:gdLst/>
              <a:ahLst/>
              <a:cxnLst/>
              <a:rect l="l" t="t" r="r" b="b"/>
              <a:pathLst>
                <a:path w="381000" h="1560514" extrusionOk="0">
                  <a:moveTo>
                    <a:pt x="190500" y="0"/>
                  </a:moveTo>
                  <a:cubicBezTo>
                    <a:pt x="295710" y="0"/>
                    <a:pt x="381000" y="349333"/>
                    <a:pt x="381000" y="780257"/>
                  </a:cubicBezTo>
                  <a:cubicBezTo>
                    <a:pt x="381000" y="1211181"/>
                    <a:pt x="295710" y="1560514"/>
                    <a:pt x="190500" y="1560514"/>
                  </a:cubicBezTo>
                  <a:cubicBezTo>
                    <a:pt x="85290" y="1560514"/>
                    <a:pt x="0" y="1211181"/>
                    <a:pt x="0" y="780257"/>
                  </a:cubicBezTo>
                  <a:cubicBezTo>
                    <a:pt x="0" y="349333"/>
                    <a:pt x="85290" y="0"/>
                    <a:pt x="190500" y="0"/>
                  </a:cubicBezTo>
                  <a:close/>
                </a:path>
              </a:pathLst>
            </a:custGeom>
            <a:gradFill>
              <a:gsLst>
                <a:gs pos="0">
                  <a:schemeClr val="accent1"/>
                </a:gs>
                <a:gs pos="100000">
                  <a:srgbClr val="69240B"/>
                </a:gs>
              </a:gsLst>
              <a:lin ang="5400000" scaled="0"/>
            </a:gra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grpSp>
        <p:nvGrpSpPr>
          <p:cNvPr id="1370" name="Google Shape;1370;p3"/>
          <p:cNvGrpSpPr/>
          <p:nvPr/>
        </p:nvGrpSpPr>
        <p:grpSpPr>
          <a:xfrm>
            <a:off x="4355919" y="1568060"/>
            <a:ext cx="3979435" cy="2007381"/>
            <a:chOff x="4595620" y="2090746"/>
            <a:chExt cx="6515292" cy="2676508"/>
          </a:xfrm>
        </p:grpSpPr>
        <p:grpSp>
          <p:nvGrpSpPr>
            <p:cNvPr id="1371" name="Google Shape;1371;p3"/>
            <p:cNvGrpSpPr/>
            <p:nvPr/>
          </p:nvGrpSpPr>
          <p:grpSpPr>
            <a:xfrm>
              <a:off x="4595620" y="2090746"/>
              <a:ext cx="6515292" cy="2676508"/>
              <a:chOff x="4572950" y="2090746"/>
              <a:chExt cx="6515292" cy="2676508"/>
            </a:xfrm>
          </p:grpSpPr>
          <p:sp>
            <p:nvSpPr>
              <p:cNvPr id="1372" name="Google Shape;1372;p3"/>
              <p:cNvSpPr/>
              <p:nvPr/>
            </p:nvSpPr>
            <p:spPr>
              <a:xfrm>
                <a:off x="4933092" y="3379305"/>
                <a:ext cx="4146307" cy="335587"/>
              </a:xfrm>
              <a:custGeom>
                <a:avLst/>
                <a:gdLst/>
                <a:ahLst/>
                <a:cxnLst/>
                <a:rect l="l" t="t" r="r" b="b"/>
                <a:pathLst>
                  <a:path w="1494" h="121" extrusionOk="0">
                    <a:moveTo>
                      <a:pt x="1494" y="9"/>
                    </a:moveTo>
                    <a:cubicBezTo>
                      <a:pt x="1494" y="9"/>
                      <a:pt x="365" y="0"/>
                      <a:pt x="51" y="40"/>
                    </a:cubicBezTo>
                    <a:cubicBezTo>
                      <a:pt x="51" y="40"/>
                      <a:pt x="0" y="57"/>
                      <a:pt x="51" y="73"/>
                    </a:cubicBezTo>
                    <a:cubicBezTo>
                      <a:pt x="102" y="89"/>
                      <a:pt x="934" y="117"/>
                      <a:pt x="1494" y="121"/>
                    </a:cubicBezTo>
                    <a:lnTo>
                      <a:pt x="1494" y="9"/>
                    </a:lnTo>
                    <a:close/>
                  </a:path>
                </a:pathLst>
              </a:custGeom>
              <a:gradFill>
                <a:gsLst>
                  <a:gs pos="0">
                    <a:schemeClr val="accent1"/>
                  </a:gs>
                  <a:gs pos="24000">
                    <a:schemeClr val="accent1"/>
                  </a:gs>
                  <a:gs pos="87000">
                    <a:srgbClr val="69240B"/>
                  </a:gs>
                  <a:gs pos="100000">
                    <a:srgbClr val="69240B"/>
                  </a:gs>
                </a:gsLst>
                <a:lin ang="5400000" scaled="0"/>
              </a:gra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73" name="Google Shape;1373;p3"/>
              <p:cNvSpPr/>
              <p:nvPr/>
            </p:nvSpPr>
            <p:spPr>
              <a:xfrm>
                <a:off x="4684033" y="2780628"/>
                <a:ext cx="2231008" cy="728469"/>
              </a:xfrm>
              <a:custGeom>
                <a:avLst/>
                <a:gdLst/>
                <a:ahLst/>
                <a:cxnLst/>
                <a:rect l="l" t="t" r="r" b="b"/>
                <a:pathLst>
                  <a:path w="804" h="262" extrusionOk="0">
                    <a:moveTo>
                      <a:pt x="151" y="262"/>
                    </a:moveTo>
                    <a:cubicBezTo>
                      <a:pt x="151" y="262"/>
                      <a:pt x="0" y="168"/>
                      <a:pt x="46" y="84"/>
                    </a:cubicBezTo>
                    <a:cubicBezTo>
                      <a:pt x="91" y="0"/>
                      <a:pt x="691" y="29"/>
                      <a:pt x="804" y="239"/>
                    </a:cubicBezTo>
                    <a:lnTo>
                      <a:pt x="151" y="262"/>
                    </a:lnTo>
                    <a:close/>
                  </a:path>
                </a:pathLst>
              </a:custGeom>
              <a:gradFill>
                <a:gsLst>
                  <a:gs pos="0">
                    <a:srgbClr val="69240B"/>
                  </a:gs>
                  <a:gs pos="100000">
                    <a:srgbClr val="9E3611"/>
                  </a:gs>
                </a:gsLst>
                <a:lin ang="2700000" scaled="0"/>
              </a:gra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74" name="Google Shape;1374;p3"/>
              <p:cNvSpPr/>
              <p:nvPr/>
            </p:nvSpPr>
            <p:spPr>
              <a:xfrm>
                <a:off x="4647785" y="3581593"/>
                <a:ext cx="2439142" cy="1185661"/>
              </a:xfrm>
              <a:custGeom>
                <a:avLst/>
                <a:gdLst/>
                <a:ahLst/>
                <a:cxnLst/>
                <a:rect l="l" t="t" r="r" b="b"/>
                <a:pathLst>
                  <a:path w="879" h="426" extrusionOk="0">
                    <a:moveTo>
                      <a:pt x="833" y="26"/>
                    </a:moveTo>
                    <a:cubicBezTo>
                      <a:pt x="833" y="26"/>
                      <a:pt x="876" y="18"/>
                      <a:pt x="877" y="43"/>
                    </a:cubicBezTo>
                    <a:cubicBezTo>
                      <a:pt x="879" y="68"/>
                      <a:pt x="744" y="388"/>
                      <a:pt x="411" y="407"/>
                    </a:cubicBezTo>
                    <a:cubicBezTo>
                      <a:pt x="77" y="426"/>
                      <a:pt x="0" y="132"/>
                      <a:pt x="160" y="14"/>
                    </a:cubicBezTo>
                    <a:cubicBezTo>
                      <a:pt x="173" y="0"/>
                      <a:pt x="173" y="0"/>
                      <a:pt x="173" y="0"/>
                    </a:cubicBezTo>
                    <a:lnTo>
                      <a:pt x="833" y="26"/>
                    </a:lnTo>
                    <a:close/>
                  </a:path>
                </a:pathLst>
              </a:custGeom>
              <a:solidFill>
                <a:srgbClr val="69240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75" name="Google Shape;1375;p3"/>
              <p:cNvSpPr/>
              <p:nvPr/>
            </p:nvSpPr>
            <p:spPr>
              <a:xfrm>
                <a:off x="10136438" y="3306809"/>
                <a:ext cx="169548" cy="528520"/>
              </a:xfrm>
              <a:custGeom>
                <a:avLst/>
                <a:gdLst/>
                <a:ahLst/>
                <a:cxnLst/>
                <a:rect l="l" t="t" r="r" b="b"/>
                <a:pathLst>
                  <a:path w="145" h="452" extrusionOk="0">
                    <a:moveTo>
                      <a:pt x="0" y="452"/>
                    </a:moveTo>
                    <a:lnTo>
                      <a:pt x="145" y="285"/>
                    </a:lnTo>
                    <a:lnTo>
                      <a:pt x="145" y="166"/>
                    </a:lnTo>
                    <a:lnTo>
                      <a:pt x="0" y="0"/>
                    </a:lnTo>
                    <a:lnTo>
                      <a:pt x="0" y="452"/>
                    </a:lnTo>
                    <a:close/>
                  </a:path>
                </a:pathLst>
              </a:custGeom>
              <a:gradFill>
                <a:gsLst>
                  <a:gs pos="0">
                    <a:srgbClr val="7F7F7F"/>
                  </a:gs>
                  <a:gs pos="24000">
                    <a:srgbClr val="7F7F7F"/>
                  </a:gs>
                  <a:gs pos="66000">
                    <a:srgbClr val="262626"/>
                  </a:gs>
                  <a:gs pos="100000">
                    <a:srgbClr val="262626"/>
                  </a:gs>
                </a:gsLst>
                <a:lin ang="4800000" scaled="0"/>
              </a:gra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76" name="Google Shape;1376;p3"/>
              <p:cNvSpPr/>
              <p:nvPr/>
            </p:nvSpPr>
            <p:spPr>
              <a:xfrm>
                <a:off x="10305986" y="3504419"/>
                <a:ext cx="782256" cy="133299"/>
              </a:xfrm>
              <a:custGeom>
                <a:avLst/>
                <a:gdLst/>
                <a:ahLst/>
                <a:cxnLst/>
                <a:rect l="l" t="t" r="r" b="b"/>
                <a:pathLst>
                  <a:path w="669" h="114" extrusionOk="0">
                    <a:moveTo>
                      <a:pt x="0" y="114"/>
                    </a:moveTo>
                    <a:lnTo>
                      <a:pt x="669" y="81"/>
                    </a:lnTo>
                    <a:lnTo>
                      <a:pt x="669" y="33"/>
                    </a:lnTo>
                    <a:lnTo>
                      <a:pt x="0" y="0"/>
                    </a:lnTo>
                    <a:lnTo>
                      <a:pt x="0" y="114"/>
                    </a:lnTo>
                    <a:close/>
                  </a:path>
                </a:pathLst>
              </a:custGeom>
              <a:gradFill>
                <a:gsLst>
                  <a:gs pos="0">
                    <a:srgbClr val="595959"/>
                  </a:gs>
                  <a:gs pos="8000">
                    <a:srgbClr val="595959"/>
                  </a:gs>
                  <a:gs pos="61000">
                    <a:schemeClr val="lt1"/>
                  </a:gs>
                  <a:gs pos="100000">
                    <a:schemeClr val="lt1"/>
                  </a:gs>
                </a:gsLst>
                <a:lin ang="16200000" scaled="0"/>
              </a:gra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77" name="Google Shape;1377;p3"/>
              <p:cNvSpPr/>
              <p:nvPr/>
            </p:nvSpPr>
            <p:spPr>
              <a:xfrm>
                <a:off x="4710926" y="2090746"/>
                <a:ext cx="2434465" cy="1444075"/>
              </a:xfrm>
              <a:custGeom>
                <a:avLst/>
                <a:gdLst/>
                <a:ahLst/>
                <a:cxnLst/>
                <a:rect l="l" t="t" r="r" b="b"/>
                <a:pathLst>
                  <a:path w="877" h="519" extrusionOk="0">
                    <a:moveTo>
                      <a:pt x="172" y="519"/>
                    </a:moveTo>
                    <a:cubicBezTo>
                      <a:pt x="172" y="519"/>
                      <a:pt x="0" y="359"/>
                      <a:pt x="64" y="217"/>
                    </a:cubicBezTo>
                    <a:cubicBezTo>
                      <a:pt x="128" y="75"/>
                      <a:pt x="398" y="0"/>
                      <a:pt x="614" y="152"/>
                    </a:cubicBezTo>
                    <a:cubicBezTo>
                      <a:pt x="830" y="304"/>
                      <a:pt x="877" y="483"/>
                      <a:pt x="824" y="486"/>
                    </a:cubicBezTo>
                    <a:lnTo>
                      <a:pt x="172" y="519"/>
                    </a:lnTo>
                    <a:close/>
                  </a:path>
                </a:pathLst>
              </a:custGeom>
              <a:gradFill>
                <a:gsLst>
                  <a:gs pos="0">
                    <a:schemeClr val="accent1"/>
                  </a:gs>
                  <a:gs pos="100000">
                    <a:srgbClr val="9E3611"/>
                  </a:gs>
                </a:gsLst>
                <a:lin ang="2700000" scaled="0"/>
              </a:gra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78" name="Google Shape;1378;p3"/>
              <p:cNvSpPr/>
              <p:nvPr/>
            </p:nvSpPr>
            <p:spPr>
              <a:xfrm>
                <a:off x="4572950" y="3581593"/>
                <a:ext cx="2491760" cy="673512"/>
              </a:xfrm>
              <a:custGeom>
                <a:avLst/>
                <a:gdLst/>
                <a:ahLst/>
                <a:cxnLst/>
                <a:rect l="l" t="t" r="r" b="b"/>
                <a:pathLst>
                  <a:path w="898" h="242" extrusionOk="0">
                    <a:moveTo>
                      <a:pt x="188" y="0"/>
                    </a:moveTo>
                    <a:cubicBezTo>
                      <a:pt x="870" y="20"/>
                      <a:pt x="870" y="20"/>
                      <a:pt x="870" y="20"/>
                    </a:cubicBezTo>
                    <a:cubicBezTo>
                      <a:pt x="870" y="20"/>
                      <a:pt x="898" y="20"/>
                      <a:pt x="886" y="43"/>
                    </a:cubicBezTo>
                    <a:cubicBezTo>
                      <a:pt x="877" y="59"/>
                      <a:pt x="720" y="242"/>
                      <a:pt x="382" y="231"/>
                    </a:cubicBezTo>
                    <a:cubicBezTo>
                      <a:pt x="36" y="220"/>
                      <a:pt x="0" y="81"/>
                      <a:pt x="188" y="0"/>
                    </a:cubicBezTo>
                    <a:close/>
                  </a:path>
                </a:pathLst>
              </a:custGeom>
              <a:gradFill>
                <a:gsLst>
                  <a:gs pos="0">
                    <a:schemeClr val="accent1"/>
                  </a:gs>
                  <a:gs pos="76000">
                    <a:srgbClr val="9E3611"/>
                  </a:gs>
                  <a:gs pos="100000">
                    <a:srgbClr val="9E3611"/>
                  </a:gs>
                </a:gsLst>
                <a:lin ang="2700000" scaled="0"/>
              </a:gra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79" name="Google Shape;1379;p3"/>
              <p:cNvSpPr/>
              <p:nvPr/>
            </p:nvSpPr>
            <p:spPr>
              <a:xfrm>
                <a:off x="8687687" y="3306809"/>
                <a:ext cx="1504878" cy="528520"/>
              </a:xfrm>
              <a:custGeom>
                <a:avLst/>
                <a:gdLst/>
                <a:ahLst/>
                <a:cxnLst/>
                <a:rect l="l" t="t" r="r" b="b"/>
                <a:pathLst>
                  <a:path w="542" h="190" extrusionOk="0">
                    <a:moveTo>
                      <a:pt x="542" y="95"/>
                    </a:moveTo>
                    <a:cubicBezTo>
                      <a:pt x="542" y="47"/>
                      <a:pt x="533" y="7"/>
                      <a:pt x="522" y="0"/>
                    </a:cubicBezTo>
                    <a:cubicBezTo>
                      <a:pt x="0" y="34"/>
                      <a:pt x="0" y="34"/>
                      <a:pt x="0" y="34"/>
                    </a:cubicBezTo>
                    <a:cubicBezTo>
                      <a:pt x="0" y="34"/>
                      <a:pt x="0" y="34"/>
                      <a:pt x="0" y="34"/>
                    </a:cubicBezTo>
                    <a:cubicBezTo>
                      <a:pt x="9" y="41"/>
                      <a:pt x="16" y="64"/>
                      <a:pt x="16" y="91"/>
                    </a:cubicBezTo>
                    <a:cubicBezTo>
                      <a:pt x="16" y="118"/>
                      <a:pt x="10" y="140"/>
                      <a:pt x="1" y="148"/>
                    </a:cubicBezTo>
                    <a:cubicBezTo>
                      <a:pt x="522" y="190"/>
                      <a:pt x="522" y="190"/>
                      <a:pt x="522" y="190"/>
                    </a:cubicBezTo>
                    <a:cubicBezTo>
                      <a:pt x="533" y="182"/>
                      <a:pt x="542" y="142"/>
                      <a:pt x="542" y="95"/>
                    </a:cubicBezTo>
                    <a:close/>
                  </a:path>
                </a:pathLst>
              </a:custGeom>
              <a:gradFill>
                <a:gsLst>
                  <a:gs pos="0">
                    <a:srgbClr val="595959"/>
                  </a:gs>
                  <a:gs pos="8000">
                    <a:srgbClr val="595959"/>
                  </a:gs>
                  <a:gs pos="61000">
                    <a:schemeClr val="lt1"/>
                  </a:gs>
                  <a:gs pos="100000">
                    <a:schemeClr val="lt1"/>
                  </a:gs>
                </a:gsLst>
                <a:lin ang="16319999" scaled="0"/>
              </a:gra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1380" name="Google Shape;1380;p3"/>
            <p:cNvSpPr/>
            <p:nvPr/>
          </p:nvSpPr>
          <p:spPr>
            <a:xfrm>
              <a:off x="8857812" y="3385765"/>
              <a:ext cx="45719" cy="348521"/>
            </a:xfrm>
            <a:custGeom>
              <a:avLst/>
              <a:gdLst/>
              <a:ahLst/>
              <a:cxnLst/>
              <a:rect l="l" t="t" r="r" b="b"/>
              <a:pathLst>
                <a:path w="63554" h="339868" extrusionOk="0">
                  <a:moveTo>
                    <a:pt x="0" y="0"/>
                  </a:moveTo>
                  <a:cubicBezTo>
                    <a:pt x="35100" y="0"/>
                    <a:pt x="63554" y="76082"/>
                    <a:pt x="63554" y="169934"/>
                  </a:cubicBezTo>
                  <a:cubicBezTo>
                    <a:pt x="63554" y="263786"/>
                    <a:pt x="35100" y="339868"/>
                    <a:pt x="0" y="339868"/>
                  </a:cubicBezTo>
                </a:path>
              </a:pathLst>
            </a:custGeom>
            <a:noFill/>
            <a:ln w="12700" cap="rnd" cmpd="sng">
              <a:solidFill>
                <a:srgbClr val="262626"/>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381" name="Google Shape;1381;p3"/>
            <p:cNvSpPr/>
            <p:nvPr/>
          </p:nvSpPr>
          <p:spPr>
            <a:xfrm>
              <a:off x="9994047" y="3307856"/>
              <a:ext cx="62254" cy="519495"/>
            </a:xfrm>
            <a:custGeom>
              <a:avLst/>
              <a:gdLst/>
              <a:ahLst/>
              <a:cxnLst/>
              <a:rect l="l" t="t" r="r" b="b"/>
              <a:pathLst>
                <a:path w="63554" h="339868" extrusionOk="0">
                  <a:moveTo>
                    <a:pt x="0" y="0"/>
                  </a:moveTo>
                  <a:cubicBezTo>
                    <a:pt x="35100" y="0"/>
                    <a:pt x="63554" y="76082"/>
                    <a:pt x="63554" y="169934"/>
                  </a:cubicBezTo>
                  <a:cubicBezTo>
                    <a:pt x="63554" y="263786"/>
                    <a:pt x="35100" y="339868"/>
                    <a:pt x="0" y="339868"/>
                  </a:cubicBezTo>
                </a:path>
              </a:pathLst>
            </a:custGeom>
            <a:noFill/>
            <a:ln w="12700" cap="rnd" cmpd="sng">
              <a:solidFill>
                <a:srgbClr val="262626"/>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sp>
        <p:nvSpPr>
          <p:cNvPr id="1382" name="Google Shape;1382;p3"/>
          <p:cNvSpPr/>
          <p:nvPr/>
        </p:nvSpPr>
        <p:spPr>
          <a:xfrm>
            <a:off x="7852384" y="0"/>
            <a:ext cx="1291616" cy="1855833"/>
          </a:xfrm>
          <a:custGeom>
            <a:avLst/>
            <a:gdLst/>
            <a:ahLst/>
            <a:cxnLst/>
            <a:rect l="l" t="t" r="r" b="b"/>
            <a:pathLst>
              <a:path w="1721706" h="2474444" extrusionOk="0">
                <a:moveTo>
                  <a:pt x="401420" y="0"/>
                </a:moveTo>
                <a:cubicBezTo>
                  <a:pt x="401420" y="0"/>
                  <a:pt x="401420" y="0"/>
                  <a:pt x="1721706" y="0"/>
                </a:cubicBezTo>
                <a:lnTo>
                  <a:pt x="1721706" y="1073177"/>
                </a:lnTo>
                <a:lnTo>
                  <a:pt x="1656650" y="1215037"/>
                </a:lnTo>
                <a:cubicBezTo>
                  <a:pt x="1595556" y="1334034"/>
                  <a:pt x="1522883" y="1449663"/>
                  <a:pt x="1439008" y="1560075"/>
                </a:cubicBezTo>
                <a:lnTo>
                  <a:pt x="1432488" y="1567922"/>
                </a:lnTo>
                <a:lnTo>
                  <a:pt x="1304841" y="1721548"/>
                </a:lnTo>
                <a:cubicBezTo>
                  <a:pt x="1209858" y="1826279"/>
                  <a:pt x="1103862" y="1924867"/>
                  <a:pt x="987231" y="2015461"/>
                </a:cubicBezTo>
                <a:cubicBezTo>
                  <a:pt x="753969" y="2196649"/>
                  <a:pt x="500249" y="2328709"/>
                  <a:pt x="241164" y="2412373"/>
                </a:cubicBezTo>
                <a:lnTo>
                  <a:pt x="125926" y="2444086"/>
                </a:lnTo>
                <a:lnTo>
                  <a:pt x="46081" y="2466059"/>
                </a:lnTo>
                <a:lnTo>
                  <a:pt x="0" y="2474444"/>
                </a:lnTo>
                <a:lnTo>
                  <a:pt x="32177" y="2045688"/>
                </a:lnTo>
                <a:cubicBezTo>
                  <a:pt x="105424" y="1240627"/>
                  <a:pt x="234403" y="536487"/>
                  <a:pt x="401420" y="0"/>
                </a:cubicBezTo>
                <a:close/>
              </a:path>
            </a:pathLst>
          </a:custGeom>
          <a:solidFill>
            <a:schemeClr val="lt1">
              <a:alpha val="14509"/>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83" name="Google Shape;1383;p3"/>
          <p:cNvSpPr/>
          <p:nvPr/>
        </p:nvSpPr>
        <p:spPr>
          <a:xfrm>
            <a:off x="140729" y="979196"/>
            <a:ext cx="4241514" cy="1361912"/>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3300"/>
              <a:buFont typeface="Arial"/>
              <a:buNone/>
            </a:pPr>
            <a:r>
              <a:rPr lang="en" sz="3300" b="1" i="0" u="none" strike="noStrike" cap="none" dirty="0">
                <a:solidFill>
                  <a:srgbClr val="FFFFFF"/>
                </a:solidFill>
                <a:latin typeface="Cambria"/>
                <a:ea typeface="Cambria"/>
                <a:cs typeface="Cambria"/>
                <a:sym typeface="Cambria"/>
              </a:rPr>
              <a:t>SAP EWM TRAINING</a:t>
            </a:r>
            <a:br>
              <a:rPr lang="en" sz="3300" b="0" i="0" u="none" strike="noStrike" cap="none" dirty="0">
                <a:latin typeface="Quattrocento Sans"/>
                <a:ea typeface="Quattrocento Sans"/>
                <a:cs typeface="Quattrocento Sans"/>
              </a:rPr>
            </a:br>
            <a:r>
              <a:rPr lang="en" sz="3300" b="1" i="0" u="none" strike="noStrike" cap="none" dirty="0">
                <a:solidFill>
                  <a:srgbClr val="FFFFFF"/>
                </a:solidFill>
                <a:latin typeface="Cambria"/>
                <a:ea typeface="Cambria"/>
                <a:cs typeface="Cambria"/>
                <a:sym typeface="Cambria"/>
              </a:rPr>
              <a:t>(Day </a:t>
            </a:r>
            <a:r>
              <a:rPr lang="en" sz="3300" b="1" dirty="0">
                <a:solidFill>
                  <a:srgbClr val="FFFFFF"/>
                </a:solidFill>
                <a:latin typeface="Cambria"/>
                <a:ea typeface="Cambria"/>
                <a:cs typeface="Cambria"/>
                <a:sym typeface="Cambria"/>
              </a:rPr>
              <a:t>10</a:t>
            </a:r>
            <a:r>
              <a:rPr lang="en" sz="3300" b="1" i="0" u="none" strike="noStrike" cap="none" dirty="0">
                <a:solidFill>
                  <a:srgbClr val="FFFFFF"/>
                </a:solidFill>
                <a:latin typeface="Cambria"/>
                <a:ea typeface="Cambria"/>
                <a:cs typeface="Cambria"/>
                <a:sym typeface="Cambria"/>
              </a:rPr>
              <a:t>)</a:t>
            </a:r>
            <a:br>
              <a:rPr lang="en" sz="3300" b="0" i="0" u="none" strike="noStrike" cap="none" dirty="0">
                <a:latin typeface="Quattrocento Sans"/>
                <a:ea typeface="Quattrocento Sans"/>
                <a:cs typeface="Quattrocento Sans"/>
              </a:rPr>
            </a:br>
            <a:endParaRPr sz="1800" b="0" i="0" u="none" strike="noStrike" cap="none">
              <a:solidFill>
                <a:schemeClr val="dk1"/>
              </a:solidFill>
              <a:latin typeface="Quattrocento Sans"/>
              <a:ea typeface="Quattrocento Sans"/>
              <a:cs typeface="Quattrocento Sans"/>
              <a:sym typeface="Quattrocento Sans"/>
            </a:endParaRPr>
          </a:p>
        </p:txBody>
      </p:sp>
      <p:sp>
        <p:nvSpPr>
          <p:cNvPr id="1384" name="Google Shape;1384;p3"/>
          <p:cNvSpPr txBox="1"/>
          <p:nvPr/>
        </p:nvSpPr>
        <p:spPr>
          <a:xfrm>
            <a:off x="115631" y="2358647"/>
            <a:ext cx="5226394" cy="1329414"/>
          </a:xfrm>
          <a:prstGeom prst="rect">
            <a:avLst/>
          </a:prstGeom>
          <a:noFill/>
          <a:ln>
            <a:noFill/>
          </a:ln>
        </p:spPr>
        <p:txBody>
          <a:bodyPr spcFirstLastPara="1" wrap="square" lIns="68575" tIns="34275" rIns="68575" bIns="34275" anchor="t" anchorCtr="0">
            <a:normAutofit/>
          </a:bodyPr>
          <a:lstStyle/>
          <a:p>
            <a:pPr marL="0" marR="0" lvl="0" indent="0" algn="l" rtl="0">
              <a:lnSpc>
                <a:spcPct val="100000"/>
              </a:lnSpc>
              <a:spcBef>
                <a:spcPts val="0"/>
              </a:spcBef>
              <a:spcAft>
                <a:spcPts val="0"/>
              </a:spcAft>
              <a:buClr>
                <a:schemeClr val="accent1"/>
              </a:buClr>
              <a:buSzPts val="2700"/>
              <a:buFont typeface="Arial"/>
              <a:buNone/>
            </a:pPr>
            <a:r>
              <a:rPr lang="en" sz="2700" b="1" i="0" u="none" strike="noStrike" cap="none">
                <a:solidFill>
                  <a:schemeClr val="accent1"/>
                </a:solidFill>
                <a:latin typeface="Arial Black"/>
                <a:ea typeface="Arial Black"/>
                <a:cs typeface="Arial Black"/>
                <a:sym typeface="Arial Black"/>
              </a:rPr>
              <a:t>AnubhavTrainings.com</a:t>
            </a:r>
            <a:endParaRPr sz="2700" b="1" i="0" u="none" strike="noStrike" cap="none">
              <a:solidFill>
                <a:schemeClr val="accent1"/>
              </a:solidFill>
              <a:latin typeface="Arial Black"/>
              <a:ea typeface="Arial Black"/>
              <a:cs typeface="Arial Black"/>
              <a:sym typeface="Arial Black"/>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72"/>
        <p:cNvGrpSpPr/>
        <p:nvPr/>
      </p:nvGrpSpPr>
      <p:grpSpPr>
        <a:xfrm>
          <a:off x="0" y="0"/>
          <a:ext cx="0" cy="0"/>
          <a:chOff x="0" y="0"/>
          <a:chExt cx="0" cy="0"/>
        </a:xfrm>
      </p:grpSpPr>
      <p:sp>
        <p:nvSpPr>
          <p:cNvPr id="1373" name="Google Shape;1373;p7"/>
          <p:cNvSpPr txBox="1"/>
          <p:nvPr/>
        </p:nvSpPr>
        <p:spPr>
          <a:xfrm>
            <a:off x="430392" y="886802"/>
            <a:ext cx="4849500" cy="253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Quattrocento Sans"/>
              <a:ea typeface="Quattrocento Sans"/>
              <a:cs typeface="Quattrocento Sans"/>
              <a:sym typeface="Quattrocento Sans"/>
            </a:endParaRPr>
          </a:p>
        </p:txBody>
      </p:sp>
      <p:sp>
        <p:nvSpPr>
          <p:cNvPr id="1374" name="Google Shape;1374;p7"/>
          <p:cNvSpPr txBox="1"/>
          <p:nvPr/>
        </p:nvSpPr>
        <p:spPr>
          <a:xfrm>
            <a:off x="265192" y="408378"/>
            <a:ext cx="4671000" cy="741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500" b="1" i="0" u="none" strike="noStrike" cap="none">
                <a:solidFill>
                  <a:srgbClr val="0070C0"/>
                </a:solidFill>
                <a:latin typeface="Calibri"/>
                <a:ea typeface="Calibri"/>
                <a:cs typeface="Calibri"/>
                <a:sym typeface="Calibri"/>
              </a:rPr>
              <a:t>PPF APPLICATIONS </a:t>
            </a:r>
            <a:r>
              <a:rPr lang="en" sz="1200" b="0" i="0" u="none" strike="noStrike" cap="none">
                <a:solidFill>
                  <a:schemeClr val="dk1"/>
                </a:solidFill>
                <a:latin typeface="Calibri"/>
                <a:ea typeface="Calibri"/>
                <a:cs typeface="Calibri"/>
                <a:sym typeface="Calibri"/>
              </a:rPr>
              <a:t>(Tcode - </a:t>
            </a:r>
            <a:r>
              <a:rPr lang="en" sz="1200" b="0" i="0" u="none" strike="noStrike" cap="none">
                <a:solidFill>
                  <a:schemeClr val="dk1"/>
                </a:solidFill>
                <a:highlight>
                  <a:srgbClr val="FFFFFF"/>
                </a:highlight>
                <a:latin typeface="Calibri"/>
                <a:ea typeface="Calibri"/>
                <a:cs typeface="Calibri"/>
                <a:sym typeface="Calibri"/>
              </a:rPr>
              <a:t>SPPFCADM)</a:t>
            </a:r>
            <a:endParaRPr sz="1200" b="0" i="0" u="none" strike="noStrike" cap="none">
              <a:solidFill>
                <a:schemeClr val="dk1"/>
              </a:solidFill>
              <a:highlight>
                <a:srgbClr val="FFFFFF"/>
              </a:highlight>
              <a:latin typeface="Calibri"/>
              <a:ea typeface="Calibri"/>
              <a:cs typeface="Calibri"/>
              <a:sym typeface="Calibri"/>
            </a:endParaRPr>
          </a:p>
          <a:p>
            <a:pPr marL="0" marR="0" lvl="0" indent="0" algn="l" rtl="0">
              <a:lnSpc>
                <a:spcPct val="100000"/>
              </a:lnSpc>
              <a:spcBef>
                <a:spcPts val="800"/>
              </a:spcBef>
              <a:spcAft>
                <a:spcPts val="0"/>
              </a:spcAft>
              <a:buClr>
                <a:srgbClr val="000000"/>
              </a:buClr>
              <a:buSzPts val="2100"/>
              <a:buFont typeface="Arial"/>
              <a:buNone/>
            </a:pPr>
            <a:endParaRPr sz="2200" b="1" i="0" u="none" strike="noStrike" cap="none">
              <a:solidFill>
                <a:srgbClr val="0070C0"/>
              </a:solidFill>
              <a:latin typeface="Calibri"/>
              <a:ea typeface="Calibri"/>
              <a:cs typeface="Calibri"/>
              <a:sym typeface="Calibri"/>
            </a:endParaRPr>
          </a:p>
        </p:txBody>
      </p:sp>
      <p:pic>
        <p:nvPicPr>
          <p:cNvPr id="1375" name="Google Shape;1375;p7"/>
          <p:cNvPicPr preferRelativeResize="0"/>
          <p:nvPr/>
        </p:nvPicPr>
        <p:blipFill rotWithShape="1">
          <a:blip r:embed="rId3">
            <a:alphaModFix/>
          </a:blip>
          <a:srcRect/>
          <a:stretch/>
        </p:blipFill>
        <p:spPr>
          <a:xfrm>
            <a:off x="377675" y="827475"/>
            <a:ext cx="7310800" cy="3225250"/>
          </a:xfrm>
          <a:prstGeom prst="rect">
            <a:avLst/>
          </a:prstGeom>
          <a:noFill/>
          <a:ln>
            <a:noFill/>
          </a:ln>
        </p:spPr>
      </p:pic>
    </p:spTree>
    <p:extLst>
      <p:ext uri="{BB962C8B-B14F-4D97-AF65-F5344CB8AC3E}">
        <p14:creationId xmlns:p14="http://schemas.microsoft.com/office/powerpoint/2010/main" val="12558980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79"/>
        <p:cNvGrpSpPr/>
        <p:nvPr/>
      </p:nvGrpSpPr>
      <p:grpSpPr>
        <a:xfrm>
          <a:off x="0" y="0"/>
          <a:ext cx="0" cy="0"/>
          <a:chOff x="0" y="0"/>
          <a:chExt cx="0" cy="0"/>
        </a:xfrm>
      </p:grpSpPr>
      <p:sp>
        <p:nvSpPr>
          <p:cNvPr id="1380" name="Google Shape;1380;g237fbc4a02f_1_26"/>
          <p:cNvSpPr txBox="1"/>
          <p:nvPr/>
        </p:nvSpPr>
        <p:spPr>
          <a:xfrm>
            <a:off x="430392" y="886802"/>
            <a:ext cx="4849500" cy="253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Quattrocento Sans"/>
              <a:ea typeface="Quattrocento Sans"/>
              <a:cs typeface="Quattrocento Sans"/>
              <a:sym typeface="Quattrocento Sans"/>
            </a:endParaRPr>
          </a:p>
        </p:txBody>
      </p:sp>
      <p:pic>
        <p:nvPicPr>
          <p:cNvPr id="1381" name="Google Shape;1381;g237fbc4a02f_1_26"/>
          <p:cNvPicPr preferRelativeResize="0"/>
          <p:nvPr/>
        </p:nvPicPr>
        <p:blipFill rotWithShape="1">
          <a:blip r:embed="rId3">
            <a:alphaModFix/>
          </a:blip>
          <a:srcRect/>
          <a:stretch/>
        </p:blipFill>
        <p:spPr>
          <a:xfrm>
            <a:off x="475275" y="624700"/>
            <a:ext cx="7806376" cy="3037575"/>
          </a:xfrm>
          <a:prstGeom prst="rect">
            <a:avLst/>
          </a:prstGeom>
          <a:noFill/>
          <a:ln>
            <a:noFill/>
          </a:ln>
        </p:spPr>
      </p:pic>
      <p:sp>
        <p:nvSpPr>
          <p:cNvPr id="1382" name="Google Shape;1382;g237fbc4a02f_1_26"/>
          <p:cNvSpPr txBox="1"/>
          <p:nvPr/>
        </p:nvSpPr>
        <p:spPr>
          <a:xfrm>
            <a:off x="475275" y="3719050"/>
            <a:ext cx="7904100" cy="58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800"/>
              </a:spcAft>
              <a:buClr>
                <a:srgbClr val="000000"/>
              </a:buClr>
              <a:buSzPts val="1300"/>
              <a:buFont typeface="Arial"/>
              <a:buNone/>
            </a:pPr>
            <a:r>
              <a:rPr lang="en" sz="1300" b="0" i="0" u="none" strike="noStrike" cap="none">
                <a:solidFill>
                  <a:schemeClr val="dk1"/>
                </a:solidFill>
                <a:highlight>
                  <a:srgbClr val="FFFFFF"/>
                </a:highlight>
                <a:latin typeface="Calibri"/>
                <a:ea typeface="Calibri"/>
                <a:cs typeface="Calibri"/>
                <a:sym typeface="Calibri"/>
              </a:rPr>
              <a:t>Click on Action Definition. There is one Action id defined as “/SCWM/PDI_01_WT_CREATE (Create Warehouse Task for Putaway)”. De-Select the inactive indicator.</a:t>
            </a:r>
            <a:endParaRPr sz="15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01473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86"/>
        <p:cNvGrpSpPr/>
        <p:nvPr/>
      </p:nvGrpSpPr>
      <p:grpSpPr>
        <a:xfrm>
          <a:off x="0" y="0"/>
          <a:ext cx="0" cy="0"/>
          <a:chOff x="0" y="0"/>
          <a:chExt cx="0" cy="0"/>
        </a:xfrm>
      </p:grpSpPr>
      <p:sp>
        <p:nvSpPr>
          <p:cNvPr id="1387" name="Google Shape;1387;p8"/>
          <p:cNvSpPr txBox="1"/>
          <p:nvPr/>
        </p:nvSpPr>
        <p:spPr>
          <a:xfrm>
            <a:off x="430392" y="886802"/>
            <a:ext cx="4849500" cy="253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Quattrocento Sans"/>
              <a:ea typeface="Quattrocento Sans"/>
              <a:cs typeface="Quattrocento Sans"/>
              <a:sym typeface="Quattrocento Sans"/>
            </a:endParaRPr>
          </a:p>
        </p:txBody>
      </p:sp>
      <p:pic>
        <p:nvPicPr>
          <p:cNvPr id="1388" name="Google Shape;1388;p8"/>
          <p:cNvPicPr preferRelativeResize="0"/>
          <p:nvPr/>
        </p:nvPicPr>
        <p:blipFill rotWithShape="1">
          <a:blip r:embed="rId3">
            <a:alphaModFix/>
          </a:blip>
          <a:srcRect/>
          <a:stretch/>
        </p:blipFill>
        <p:spPr>
          <a:xfrm>
            <a:off x="430350" y="436975"/>
            <a:ext cx="7198001" cy="3541324"/>
          </a:xfrm>
          <a:prstGeom prst="rect">
            <a:avLst/>
          </a:prstGeom>
          <a:noFill/>
          <a:ln>
            <a:noFill/>
          </a:ln>
        </p:spPr>
      </p:pic>
      <p:sp>
        <p:nvSpPr>
          <p:cNvPr id="1389" name="Google Shape;1389;p8"/>
          <p:cNvSpPr txBox="1"/>
          <p:nvPr/>
        </p:nvSpPr>
        <p:spPr>
          <a:xfrm>
            <a:off x="430400" y="2435075"/>
            <a:ext cx="71979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80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3492622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93"/>
        <p:cNvGrpSpPr/>
        <p:nvPr/>
      </p:nvGrpSpPr>
      <p:grpSpPr>
        <a:xfrm>
          <a:off x="0" y="0"/>
          <a:ext cx="0" cy="0"/>
          <a:chOff x="0" y="0"/>
          <a:chExt cx="0" cy="0"/>
        </a:xfrm>
      </p:grpSpPr>
      <p:pic>
        <p:nvPicPr>
          <p:cNvPr id="1394" name="Google Shape;1394;p9"/>
          <p:cNvPicPr preferRelativeResize="0"/>
          <p:nvPr/>
        </p:nvPicPr>
        <p:blipFill rotWithShape="1">
          <a:blip r:embed="rId3">
            <a:alphaModFix/>
          </a:blip>
          <a:srcRect/>
          <a:stretch/>
        </p:blipFill>
        <p:spPr>
          <a:xfrm>
            <a:off x="464725" y="1020375"/>
            <a:ext cx="7197899" cy="3102775"/>
          </a:xfrm>
          <a:prstGeom prst="rect">
            <a:avLst/>
          </a:prstGeom>
          <a:noFill/>
          <a:ln>
            <a:noFill/>
          </a:ln>
        </p:spPr>
      </p:pic>
      <p:sp>
        <p:nvSpPr>
          <p:cNvPr id="1395" name="Google Shape;1395;p9"/>
          <p:cNvSpPr txBox="1"/>
          <p:nvPr/>
        </p:nvSpPr>
        <p:spPr>
          <a:xfrm>
            <a:off x="352400" y="307875"/>
            <a:ext cx="79593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800"/>
              </a:spcAft>
              <a:buClr>
                <a:srgbClr val="000000"/>
              </a:buClr>
              <a:buSzPts val="1400"/>
              <a:buFont typeface="Arial"/>
              <a:buNone/>
            </a:pPr>
            <a:r>
              <a:rPr lang="en" sz="1400" b="0" i="0" u="none" strike="noStrike" cap="none">
                <a:solidFill>
                  <a:schemeClr val="dk1"/>
                </a:solidFill>
                <a:highlight>
                  <a:srgbClr val="FFFFFF"/>
                </a:highlight>
                <a:latin typeface="Calibri"/>
                <a:ea typeface="Calibri"/>
                <a:cs typeface="Calibri"/>
                <a:sym typeface="Calibri"/>
              </a:rPr>
              <a:t>As you double click on same “Action Definition”, next screen pops up which shows that at what activity this action will be performed.</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8983764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99"/>
        <p:cNvGrpSpPr/>
        <p:nvPr/>
      </p:nvGrpSpPr>
      <p:grpSpPr>
        <a:xfrm>
          <a:off x="0" y="0"/>
          <a:ext cx="0" cy="0"/>
          <a:chOff x="0" y="0"/>
          <a:chExt cx="0" cy="0"/>
        </a:xfrm>
      </p:grpSpPr>
      <p:pic>
        <p:nvPicPr>
          <p:cNvPr id="1400" name="Google Shape;1400;p10"/>
          <p:cNvPicPr preferRelativeResize="0"/>
          <p:nvPr/>
        </p:nvPicPr>
        <p:blipFill rotWithShape="1">
          <a:blip r:embed="rId3">
            <a:alphaModFix/>
          </a:blip>
          <a:srcRect/>
          <a:stretch/>
        </p:blipFill>
        <p:spPr>
          <a:xfrm>
            <a:off x="452725" y="685525"/>
            <a:ext cx="7183174" cy="3404750"/>
          </a:xfrm>
          <a:prstGeom prst="rect">
            <a:avLst/>
          </a:prstGeom>
          <a:noFill/>
          <a:ln>
            <a:noFill/>
          </a:ln>
        </p:spPr>
      </p:pic>
    </p:spTree>
    <p:extLst>
      <p:ext uri="{BB962C8B-B14F-4D97-AF65-F5344CB8AC3E}">
        <p14:creationId xmlns:p14="http://schemas.microsoft.com/office/powerpoint/2010/main" val="1060745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04"/>
        <p:cNvGrpSpPr/>
        <p:nvPr/>
      </p:nvGrpSpPr>
      <p:grpSpPr>
        <a:xfrm>
          <a:off x="0" y="0"/>
          <a:ext cx="0" cy="0"/>
          <a:chOff x="0" y="0"/>
          <a:chExt cx="0" cy="0"/>
        </a:xfrm>
      </p:grpSpPr>
      <p:sp>
        <p:nvSpPr>
          <p:cNvPr id="1405" name="Google Shape;1405;p11"/>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406" name="Google Shape;1406;p11"/>
          <p:cNvSpPr txBox="1"/>
          <p:nvPr/>
        </p:nvSpPr>
        <p:spPr>
          <a:xfrm>
            <a:off x="182400" y="268325"/>
            <a:ext cx="4848000" cy="863400"/>
          </a:xfrm>
          <a:prstGeom prst="rect">
            <a:avLst/>
          </a:prstGeom>
          <a:noFill/>
          <a:ln>
            <a:noFill/>
          </a:ln>
        </p:spPr>
        <p:txBody>
          <a:bodyPr spcFirstLastPara="1" wrap="square" lIns="91425" tIns="91425" rIns="91425" bIns="91425" anchor="t" anchorCtr="0">
            <a:spAutoFit/>
          </a:bodyPr>
          <a:lstStyle/>
          <a:p>
            <a:pPr marL="0" marR="0" lvl="0" indent="0" algn="l" rtl="0">
              <a:lnSpc>
                <a:spcPct val="107916"/>
              </a:lnSpc>
              <a:spcBef>
                <a:spcPts val="800"/>
              </a:spcBef>
              <a:spcAft>
                <a:spcPts val="0"/>
              </a:spcAft>
              <a:buClr>
                <a:srgbClr val="000000"/>
              </a:buClr>
              <a:buSzPts val="1800"/>
              <a:buFont typeface="Arial"/>
              <a:buNone/>
            </a:pPr>
            <a:r>
              <a:rPr lang="en" sz="1800" b="1" i="0" u="none" strike="noStrike" cap="none">
                <a:solidFill>
                  <a:srgbClr val="0070C0"/>
                </a:solidFill>
                <a:latin typeface="Calibri"/>
                <a:ea typeface="Calibri"/>
                <a:cs typeface="Calibri"/>
                <a:sym typeface="Calibri"/>
              </a:rPr>
              <a:t>Condition Configuration</a:t>
            </a:r>
            <a:endParaRPr sz="1800" b="1" i="0" u="none" strike="noStrike" cap="none">
              <a:solidFill>
                <a:srgbClr val="0070C0"/>
              </a:solidFill>
              <a:latin typeface="Calibri"/>
              <a:ea typeface="Calibri"/>
              <a:cs typeface="Calibri"/>
              <a:sym typeface="Calibri"/>
            </a:endParaRPr>
          </a:p>
          <a:p>
            <a:pPr marL="0" marR="0" lvl="0" indent="0" algn="l" rtl="0">
              <a:lnSpc>
                <a:spcPct val="107916"/>
              </a:lnSpc>
              <a:spcBef>
                <a:spcPts val="800"/>
              </a:spcBef>
              <a:spcAft>
                <a:spcPts val="800"/>
              </a:spcAft>
              <a:buClr>
                <a:srgbClr val="000000"/>
              </a:buClr>
              <a:buSzPts val="1800"/>
              <a:buFont typeface="Arial"/>
              <a:buNone/>
            </a:pPr>
            <a:endParaRPr sz="1800" b="1" i="0" u="none" strike="noStrike" cap="none">
              <a:solidFill>
                <a:srgbClr val="0070C0"/>
              </a:solidFill>
              <a:latin typeface="Calibri"/>
              <a:ea typeface="Calibri"/>
              <a:cs typeface="Calibri"/>
              <a:sym typeface="Calibri"/>
            </a:endParaRPr>
          </a:p>
        </p:txBody>
      </p:sp>
      <p:pic>
        <p:nvPicPr>
          <p:cNvPr id="1407" name="Google Shape;1407;p11"/>
          <p:cNvPicPr preferRelativeResize="0"/>
          <p:nvPr/>
        </p:nvPicPr>
        <p:blipFill rotWithShape="1">
          <a:blip r:embed="rId3">
            <a:alphaModFix/>
          </a:blip>
          <a:srcRect/>
          <a:stretch/>
        </p:blipFill>
        <p:spPr>
          <a:xfrm>
            <a:off x="302600" y="823875"/>
            <a:ext cx="8001575" cy="3333975"/>
          </a:xfrm>
          <a:prstGeom prst="rect">
            <a:avLst/>
          </a:prstGeom>
          <a:noFill/>
          <a:ln>
            <a:noFill/>
          </a:ln>
        </p:spPr>
      </p:pic>
    </p:spTree>
    <p:extLst>
      <p:ext uri="{BB962C8B-B14F-4D97-AF65-F5344CB8AC3E}">
        <p14:creationId xmlns:p14="http://schemas.microsoft.com/office/powerpoint/2010/main" val="8390454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11"/>
        <p:cNvGrpSpPr/>
        <p:nvPr/>
      </p:nvGrpSpPr>
      <p:grpSpPr>
        <a:xfrm>
          <a:off x="0" y="0"/>
          <a:ext cx="0" cy="0"/>
          <a:chOff x="0" y="0"/>
          <a:chExt cx="0" cy="0"/>
        </a:xfrm>
      </p:grpSpPr>
      <p:pic>
        <p:nvPicPr>
          <p:cNvPr id="1412" name="Google Shape;1412;p12"/>
          <p:cNvPicPr preferRelativeResize="0"/>
          <p:nvPr/>
        </p:nvPicPr>
        <p:blipFill rotWithShape="1">
          <a:blip r:embed="rId3">
            <a:alphaModFix/>
          </a:blip>
          <a:srcRect/>
          <a:stretch/>
        </p:blipFill>
        <p:spPr>
          <a:xfrm>
            <a:off x="370150" y="730575"/>
            <a:ext cx="7791375" cy="3584950"/>
          </a:xfrm>
          <a:prstGeom prst="rect">
            <a:avLst/>
          </a:prstGeom>
          <a:noFill/>
          <a:ln>
            <a:noFill/>
          </a:ln>
        </p:spPr>
      </p:pic>
    </p:spTree>
    <p:extLst>
      <p:ext uri="{BB962C8B-B14F-4D97-AF65-F5344CB8AC3E}">
        <p14:creationId xmlns:p14="http://schemas.microsoft.com/office/powerpoint/2010/main" val="29294224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16"/>
        <p:cNvGrpSpPr/>
        <p:nvPr/>
      </p:nvGrpSpPr>
      <p:grpSpPr>
        <a:xfrm>
          <a:off x="0" y="0"/>
          <a:ext cx="0" cy="0"/>
          <a:chOff x="0" y="0"/>
          <a:chExt cx="0" cy="0"/>
        </a:xfrm>
      </p:grpSpPr>
      <p:sp>
        <p:nvSpPr>
          <p:cNvPr id="1417" name="Google Shape;1417;p13"/>
          <p:cNvSpPr txBox="1"/>
          <p:nvPr/>
        </p:nvSpPr>
        <p:spPr>
          <a:xfrm>
            <a:off x="225225" y="285375"/>
            <a:ext cx="4084200" cy="446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700" b="1" i="0" u="none" strike="noStrike" cap="none">
                <a:solidFill>
                  <a:srgbClr val="0070C0"/>
                </a:solidFill>
                <a:latin typeface="Calibri"/>
                <a:ea typeface="Calibri"/>
                <a:cs typeface="Calibri"/>
                <a:sym typeface="Calibri"/>
              </a:rPr>
              <a:t>Configure Action Scheduling</a:t>
            </a:r>
            <a:endParaRPr sz="1700" b="1" i="0" u="none" strike="noStrike" cap="none">
              <a:solidFill>
                <a:srgbClr val="0070C0"/>
              </a:solidFill>
              <a:latin typeface="Calibri"/>
              <a:ea typeface="Calibri"/>
              <a:cs typeface="Calibri"/>
              <a:sym typeface="Calibri"/>
            </a:endParaRPr>
          </a:p>
        </p:txBody>
      </p:sp>
      <p:sp>
        <p:nvSpPr>
          <p:cNvPr id="1418" name="Google Shape;1418;p13"/>
          <p:cNvSpPr txBox="1"/>
          <p:nvPr/>
        </p:nvSpPr>
        <p:spPr>
          <a:xfrm>
            <a:off x="-135175" y="4715500"/>
            <a:ext cx="30000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400" b="0" i="0" u="none" strike="noStrike" cap="none">
              <a:solidFill>
                <a:srgbClr val="000000"/>
              </a:solidFill>
              <a:latin typeface="Arial"/>
              <a:ea typeface="Arial"/>
              <a:cs typeface="Arial"/>
              <a:sym typeface="Arial"/>
            </a:endParaRPr>
          </a:p>
        </p:txBody>
      </p:sp>
      <p:sp>
        <p:nvSpPr>
          <p:cNvPr id="1419" name="Google Shape;1419;p13"/>
          <p:cNvSpPr txBox="1"/>
          <p:nvPr/>
        </p:nvSpPr>
        <p:spPr>
          <a:xfrm>
            <a:off x="285300" y="693938"/>
            <a:ext cx="79737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800"/>
              </a:spcAft>
              <a:buClr>
                <a:srgbClr val="000000"/>
              </a:buClr>
              <a:buSzPts val="1200"/>
              <a:buFont typeface="Arial"/>
              <a:buNone/>
            </a:pPr>
            <a:r>
              <a:rPr lang="en" sz="1200" b="1" i="0" u="none" strike="noStrike" cap="none">
                <a:solidFill>
                  <a:schemeClr val="dk1"/>
                </a:solidFill>
                <a:latin typeface="Calibri"/>
                <a:ea typeface="Calibri"/>
                <a:cs typeface="Calibri"/>
                <a:sym typeface="Calibri"/>
              </a:rPr>
              <a:t>IMG &gt; SCM EWM &gt; Cross Process Settings &gt; Delivery- Warehouse Request &gt; Action &gt; Configure Action Scheduling &gt; Maintain Determination Procedure</a:t>
            </a:r>
            <a:endParaRPr sz="1200" b="1" i="0" u="none" strike="noStrike" cap="none">
              <a:solidFill>
                <a:schemeClr val="dk1"/>
              </a:solidFill>
              <a:latin typeface="Calibri"/>
              <a:ea typeface="Calibri"/>
              <a:cs typeface="Calibri"/>
              <a:sym typeface="Calibri"/>
            </a:endParaRPr>
          </a:p>
        </p:txBody>
      </p:sp>
      <p:pic>
        <p:nvPicPr>
          <p:cNvPr id="1420" name="Google Shape;1420;p13"/>
          <p:cNvPicPr preferRelativeResize="0"/>
          <p:nvPr/>
        </p:nvPicPr>
        <p:blipFill rotWithShape="1">
          <a:blip r:embed="rId3">
            <a:alphaModFix/>
          </a:blip>
          <a:srcRect/>
          <a:stretch/>
        </p:blipFill>
        <p:spPr>
          <a:xfrm>
            <a:off x="325100" y="1314450"/>
            <a:ext cx="7378376" cy="2827150"/>
          </a:xfrm>
          <a:prstGeom prst="rect">
            <a:avLst/>
          </a:prstGeom>
          <a:noFill/>
          <a:ln>
            <a:noFill/>
          </a:ln>
        </p:spPr>
      </p:pic>
    </p:spTree>
    <p:extLst>
      <p:ext uri="{BB962C8B-B14F-4D97-AF65-F5344CB8AC3E}">
        <p14:creationId xmlns:p14="http://schemas.microsoft.com/office/powerpoint/2010/main" val="24215896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24"/>
        <p:cNvGrpSpPr/>
        <p:nvPr/>
      </p:nvGrpSpPr>
      <p:grpSpPr>
        <a:xfrm>
          <a:off x="0" y="0"/>
          <a:ext cx="0" cy="0"/>
          <a:chOff x="0" y="0"/>
          <a:chExt cx="0" cy="0"/>
        </a:xfrm>
      </p:grpSpPr>
      <p:sp>
        <p:nvSpPr>
          <p:cNvPr id="1425" name="Google Shape;1425;p14"/>
          <p:cNvSpPr txBox="1"/>
          <p:nvPr/>
        </p:nvSpPr>
        <p:spPr>
          <a:xfrm>
            <a:off x="-172700" y="4715500"/>
            <a:ext cx="30000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400" b="0" i="0" u="none" strike="noStrike" cap="none">
              <a:solidFill>
                <a:srgbClr val="000000"/>
              </a:solidFill>
              <a:latin typeface="Arial"/>
              <a:ea typeface="Arial"/>
              <a:cs typeface="Arial"/>
              <a:sym typeface="Arial"/>
            </a:endParaRPr>
          </a:p>
        </p:txBody>
      </p:sp>
      <p:pic>
        <p:nvPicPr>
          <p:cNvPr id="1426" name="Google Shape;1426;p14"/>
          <p:cNvPicPr preferRelativeResize="0"/>
          <p:nvPr/>
        </p:nvPicPr>
        <p:blipFill rotWithShape="1">
          <a:blip r:embed="rId3">
            <a:alphaModFix/>
          </a:blip>
          <a:srcRect/>
          <a:stretch/>
        </p:blipFill>
        <p:spPr>
          <a:xfrm>
            <a:off x="738125" y="869000"/>
            <a:ext cx="7280750" cy="3011000"/>
          </a:xfrm>
          <a:prstGeom prst="rect">
            <a:avLst/>
          </a:prstGeom>
          <a:noFill/>
          <a:ln>
            <a:noFill/>
          </a:ln>
        </p:spPr>
      </p:pic>
    </p:spTree>
    <p:extLst>
      <p:ext uri="{BB962C8B-B14F-4D97-AF65-F5344CB8AC3E}">
        <p14:creationId xmlns:p14="http://schemas.microsoft.com/office/powerpoint/2010/main" val="18209980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30"/>
        <p:cNvGrpSpPr/>
        <p:nvPr/>
      </p:nvGrpSpPr>
      <p:grpSpPr>
        <a:xfrm>
          <a:off x="0" y="0"/>
          <a:ext cx="0" cy="0"/>
          <a:chOff x="0" y="0"/>
          <a:chExt cx="0" cy="0"/>
        </a:xfrm>
      </p:grpSpPr>
      <p:sp>
        <p:nvSpPr>
          <p:cNvPr id="1431" name="Google Shape;1431;p15"/>
          <p:cNvSpPr txBox="1"/>
          <p:nvPr/>
        </p:nvSpPr>
        <p:spPr>
          <a:xfrm>
            <a:off x="172700" y="172725"/>
            <a:ext cx="8214000" cy="83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IMG &gt; SCM EWM &gt; Cross Process Settings &gt; Delivery- Warehouse Request &gt; Action &gt; Configure Action Scheduling &gt; Assign Determination Procedure</a:t>
            </a:r>
            <a:endParaRPr sz="1400" b="0" i="0" u="none" strike="noStrike" cap="none">
              <a:solidFill>
                <a:srgbClr val="000000"/>
              </a:solidFill>
              <a:latin typeface="Calibri"/>
              <a:ea typeface="Calibri"/>
              <a:cs typeface="Calibri"/>
              <a:sym typeface="Calibri"/>
            </a:endParaRPr>
          </a:p>
        </p:txBody>
      </p:sp>
      <p:pic>
        <p:nvPicPr>
          <p:cNvPr id="1432" name="Google Shape;1432;p15"/>
          <p:cNvPicPr preferRelativeResize="0"/>
          <p:nvPr/>
        </p:nvPicPr>
        <p:blipFill rotWithShape="1">
          <a:blip r:embed="rId3">
            <a:alphaModFix/>
          </a:blip>
          <a:srcRect/>
          <a:stretch/>
        </p:blipFill>
        <p:spPr>
          <a:xfrm>
            <a:off x="317625" y="1088825"/>
            <a:ext cx="7385850" cy="2686075"/>
          </a:xfrm>
          <a:prstGeom prst="rect">
            <a:avLst/>
          </a:prstGeom>
          <a:noFill/>
          <a:ln>
            <a:noFill/>
          </a:ln>
        </p:spPr>
      </p:pic>
    </p:spTree>
    <p:extLst>
      <p:ext uri="{BB962C8B-B14F-4D97-AF65-F5344CB8AC3E}">
        <p14:creationId xmlns:p14="http://schemas.microsoft.com/office/powerpoint/2010/main" val="1161162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g238025b482c_0_0"/>
          <p:cNvSpPr txBox="1">
            <a:spLocks noGrp="1"/>
          </p:cNvSpPr>
          <p:nvPr>
            <p:ph type="body" idx="1"/>
          </p:nvPr>
        </p:nvSpPr>
        <p:spPr>
          <a:xfrm>
            <a:off x="315400" y="807475"/>
            <a:ext cx="8010300" cy="3740700"/>
          </a:xfrm>
          <a:prstGeom prst="rect">
            <a:avLst/>
          </a:prstGeom>
        </p:spPr>
        <p:txBody>
          <a:bodyPr spcFirstLastPara="1" wrap="square" lIns="0" tIns="45700" rIns="0" bIns="45700" anchor="t" anchorCtr="0">
            <a:normAutofit/>
          </a:bodyPr>
          <a:lstStyle/>
          <a:p>
            <a:pPr>
              <a:buChar char="•"/>
            </a:pPr>
            <a:r>
              <a:rPr lang="en-US" sz="1600" err="1">
                <a:solidFill>
                  <a:schemeClr val="bg1"/>
                </a:solidFill>
                <a:latin typeface="Calibri"/>
              </a:rPr>
              <a:t>Packspec</a:t>
            </a:r>
            <a:r>
              <a:rPr lang="en-US" sz="1600" dirty="0">
                <a:solidFill>
                  <a:schemeClr val="bg1"/>
                </a:solidFill>
                <a:latin typeface="Calibri"/>
              </a:rPr>
              <a:t> Concept in SAP EWM</a:t>
            </a:r>
          </a:p>
          <a:p>
            <a:pPr>
              <a:buChar char="•"/>
            </a:pPr>
            <a:r>
              <a:rPr lang="en-US" sz="1600" dirty="0">
                <a:solidFill>
                  <a:schemeClr val="bg1"/>
                </a:solidFill>
                <a:latin typeface="Calibri"/>
              </a:rPr>
              <a:t>Configurations related to Packaging Specification - Level type, Element type &amp; Level set, Maintain Pack spec for Auto Packing</a:t>
            </a:r>
          </a:p>
          <a:p>
            <a:pPr>
              <a:buChar char="•"/>
            </a:pPr>
            <a:r>
              <a:rPr lang="en-US" sz="1600" dirty="0">
                <a:solidFill>
                  <a:schemeClr val="bg1"/>
                </a:solidFill>
                <a:latin typeface="Calibri"/>
              </a:rPr>
              <a:t>Testing of </a:t>
            </a:r>
            <a:r>
              <a:rPr lang="en-US" sz="1600" err="1">
                <a:solidFill>
                  <a:schemeClr val="bg1"/>
                </a:solidFill>
                <a:latin typeface="Calibri"/>
              </a:rPr>
              <a:t>Packspec</a:t>
            </a:r>
            <a:endParaRPr lang="en-US" sz="1600">
              <a:solidFill>
                <a:schemeClr val="bg1"/>
              </a:solidFill>
              <a:latin typeface="Calibri"/>
            </a:endParaRPr>
          </a:p>
          <a:p>
            <a:pPr>
              <a:buChar char="•"/>
            </a:pPr>
            <a:r>
              <a:rPr lang="en-US" sz="1600" dirty="0">
                <a:solidFill>
                  <a:schemeClr val="bg1"/>
                </a:solidFill>
                <a:latin typeface="Calibri"/>
              </a:rPr>
              <a:t>PPF Actions for Automatic Warehouse Tasks, HU Label printing</a:t>
            </a:r>
            <a:endParaRPr lang="en" sz="1600">
              <a:solidFill>
                <a:schemeClr val="bg1"/>
              </a:solidFill>
              <a:latin typeface="Calibri"/>
              <a:ea typeface="Cambria"/>
              <a:cs typeface="Calibri"/>
            </a:endParaRPr>
          </a:p>
        </p:txBody>
      </p:sp>
      <p:sp>
        <p:nvSpPr>
          <p:cNvPr id="1390" name="Google Shape;1390;g238025b482c_0_0"/>
          <p:cNvSpPr txBox="1"/>
          <p:nvPr/>
        </p:nvSpPr>
        <p:spPr>
          <a:xfrm>
            <a:off x="382975" y="247800"/>
            <a:ext cx="6541191" cy="1575466"/>
          </a:xfrm>
          <a:prstGeom prst="rect">
            <a:avLst/>
          </a:prstGeom>
          <a:noFill/>
          <a:ln>
            <a:noFill/>
          </a:ln>
        </p:spPr>
        <p:txBody>
          <a:bodyPr spcFirstLastPara="1" wrap="square" lIns="91425" tIns="91425" rIns="91425" bIns="91425" anchor="t" anchorCtr="0">
            <a:spAutoFit/>
          </a:bodyPr>
          <a:lstStyle/>
          <a:p>
            <a:r>
              <a:rPr lang="en" sz="2000">
                <a:solidFill>
                  <a:schemeClr val="bg1"/>
                </a:solidFill>
                <a:latin typeface="Cambria"/>
                <a:ea typeface="Cambria"/>
              </a:rPr>
              <a:t>Packaging </a:t>
            </a:r>
            <a:r>
              <a:rPr lang="en" sz="2000" err="1">
                <a:solidFill>
                  <a:schemeClr val="bg1"/>
                </a:solidFill>
                <a:latin typeface="Cambria"/>
                <a:ea typeface="Cambria"/>
              </a:rPr>
              <a:t>Specificatio</a:t>
            </a:r>
            <a:r>
              <a:rPr lang="en" sz="2000">
                <a:solidFill>
                  <a:schemeClr val="bg1"/>
                </a:solidFill>
                <a:latin typeface="Cambria"/>
                <a:ea typeface="Cambria"/>
              </a:rPr>
              <a:t> &amp; PPF Actions</a:t>
            </a:r>
            <a:endParaRPr lang="en" sz="2000">
              <a:solidFill>
                <a:schemeClr val="bg1"/>
              </a:solidFill>
            </a:endParaRPr>
          </a:p>
          <a:p>
            <a:br>
              <a:rPr lang="en-US"/>
            </a:br>
            <a:endParaRPr lang="en-US" sz="2000">
              <a:solidFill>
                <a:schemeClr val="bg1"/>
              </a:solidFill>
            </a:endParaRPr>
          </a:p>
          <a:p>
            <a:pPr>
              <a:lnSpc>
                <a:spcPct val="107000"/>
              </a:lnSpc>
            </a:pPr>
            <a:br>
              <a:rPr lang="en-US"/>
            </a:br>
            <a:endParaRPr lang="en-US" sz="2000">
              <a:solidFill>
                <a:schemeClr val="bg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36"/>
        <p:cNvGrpSpPr/>
        <p:nvPr/>
      </p:nvGrpSpPr>
      <p:grpSpPr>
        <a:xfrm>
          <a:off x="0" y="0"/>
          <a:ext cx="0" cy="0"/>
          <a:chOff x="0" y="0"/>
          <a:chExt cx="0" cy="0"/>
        </a:xfrm>
      </p:grpSpPr>
      <p:sp>
        <p:nvSpPr>
          <p:cNvPr id="1437" name="Google Shape;1437;p16"/>
          <p:cNvSpPr txBox="1"/>
          <p:nvPr/>
        </p:nvSpPr>
        <p:spPr>
          <a:xfrm>
            <a:off x="277825" y="307850"/>
            <a:ext cx="4534800" cy="446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800"/>
              </a:spcAft>
              <a:buClr>
                <a:schemeClr val="dk1"/>
              </a:buClr>
              <a:buSzPts val="1100"/>
              <a:buFont typeface="Arial"/>
              <a:buNone/>
            </a:pPr>
            <a:r>
              <a:rPr lang="en" sz="1700" b="1" i="0" u="none" strike="noStrike" cap="none">
                <a:solidFill>
                  <a:srgbClr val="0070C0"/>
                </a:solidFill>
                <a:latin typeface="Calibri"/>
                <a:ea typeface="Calibri"/>
                <a:cs typeface="Calibri"/>
                <a:sym typeface="Calibri"/>
              </a:rPr>
              <a:t>Maintain Condition Records</a:t>
            </a:r>
            <a:endParaRPr sz="2000" b="1" i="0" u="none" strike="noStrike" cap="none">
              <a:solidFill>
                <a:srgbClr val="0070C0"/>
              </a:solidFill>
              <a:latin typeface="Calibri"/>
              <a:ea typeface="Calibri"/>
              <a:cs typeface="Calibri"/>
              <a:sym typeface="Calibri"/>
            </a:endParaRPr>
          </a:p>
        </p:txBody>
      </p:sp>
      <p:sp>
        <p:nvSpPr>
          <p:cNvPr id="1438" name="Google Shape;1438;p16"/>
          <p:cNvSpPr txBox="1"/>
          <p:nvPr/>
        </p:nvSpPr>
        <p:spPr>
          <a:xfrm>
            <a:off x="277825" y="708050"/>
            <a:ext cx="70179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800"/>
              </a:spcAft>
              <a:buClr>
                <a:srgbClr val="000000"/>
              </a:buClr>
              <a:buSzPts val="1300"/>
              <a:buFont typeface="Arial"/>
              <a:buNone/>
            </a:pPr>
            <a:r>
              <a:rPr lang="en" sz="1300" b="0" i="0" u="none" strike="noStrike" cap="none">
                <a:solidFill>
                  <a:schemeClr val="dk1"/>
                </a:solidFill>
                <a:latin typeface="Calibri"/>
                <a:ea typeface="Calibri"/>
                <a:cs typeface="Calibri"/>
                <a:sym typeface="Calibri"/>
              </a:rPr>
              <a:t>T-Code: /SCWM/DLVPPFC – Maintain Condition Records for PPF Schedule Conditions</a:t>
            </a:r>
            <a:endParaRPr sz="1600" b="0" i="0" u="none" strike="noStrike" cap="none">
              <a:solidFill>
                <a:srgbClr val="000000"/>
              </a:solidFill>
              <a:latin typeface="Arial"/>
              <a:ea typeface="Arial"/>
              <a:cs typeface="Arial"/>
              <a:sym typeface="Arial"/>
            </a:endParaRPr>
          </a:p>
        </p:txBody>
      </p:sp>
      <p:pic>
        <p:nvPicPr>
          <p:cNvPr id="1439" name="Google Shape;1439;p16"/>
          <p:cNvPicPr preferRelativeResize="0"/>
          <p:nvPr/>
        </p:nvPicPr>
        <p:blipFill rotWithShape="1">
          <a:blip r:embed="rId3">
            <a:alphaModFix/>
          </a:blip>
          <a:srcRect/>
          <a:stretch/>
        </p:blipFill>
        <p:spPr>
          <a:xfrm>
            <a:off x="347625" y="1161875"/>
            <a:ext cx="3919075" cy="2552950"/>
          </a:xfrm>
          <a:prstGeom prst="rect">
            <a:avLst/>
          </a:prstGeom>
          <a:noFill/>
          <a:ln>
            <a:noFill/>
          </a:ln>
        </p:spPr>
      </p:pic>
      <p:pic>
        <p:nvPicPr>
          <p:cNvPr id="1440" name="Google Shape;1440;p16"/>
          <p:cNvPicPr preferRelativeResize="0"/>
          <p:nvPr/>
        </p:nvPicPr>
        <p:blipFill rotWithShape="1">
          <a:blip r:embed="rId4">
            <a:alphaModFix/>
          </a:blip>
          <a:srcRect/>
          <a:stretch/>
        </p:blipFill>
        <p:spPr>
          <a:xfrm>
            <a:off x="4489725" y="1161875"/>
            <a:ext cx="3979650" cy="2552950"/>
          </a:xfrm>
          <a:prstGeom prst="rect">
            <a:avLst/>
          </a:prstGeom>
          <a:noFill/>
          <a:ln>
            <a:noFill/>
          </a:ln>
        </p:spPr>
      </p:pic>
    </p:spTree>
    <p:extLst>
      <p:ext uri="{BB962C8B-B14F-4D97-AF65-F5344CB8AC3E}">
        <p14:creationId xmlns:p14="http://schemas.microsoft.com/office/powerpoint/2010/main" val="20024774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44"/>
        <p:cNvGrpSpPr/>
        <p:nvPr/>
      </p:nvGrpSpPr>
      <p:grpSpPr>
        <a:xfrm>
          <a:off x="0" y="0"/>
          <a:ext cx="0" cy="0"/>
          <a:chOff x="0" y="0"/>
          <a:chExt cx="0" cy="0"/>
        </a:xfrm>
      </p:grpSpPr>
      <p:sp>
        <p:nvSpPr>
          <p:cNvPr id="1445" name="Google Shape;1445;p17"/>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pic>
        <p:nvPicPr>
          <p:cNvPr id="1446" name="Google Shape;1446;p17"/>
          <p:cNvPicPr preferRelativeResize="0"/>
          <p:nvPr/>
        </p:nvPicPr>
        <p:blipFill rotWithShape="1">
          <a:blip r:embed="rId3">
            <a:alphaModFix/>
          </a:blip>
          <a:srcRect/>
          <a:stretch/>
        </p:blipFill>
        <p:spPr>
          <a:xfrm>
            <a:off x="392675" y="793926"/>
            <a:ext cx="7243224" cy="2844725"/>
          </a:xfrm>
          <a:prstGeom prst="rect">
            <a:avLst/>
          </a:prstGeom>
          <a:noFill/>
          <a:ln>
            <a:noFill/>
          </a:ln>
        </p:spPr>
      </p:pic>
    </p:spTree>
    <p:extLst>
      <p:ext uri="{BB962C8B-B14F-4D97-AF65-F5344CB8AC3E}">
        <p14:creationId xmlns:p14="http://schemas.microsoft.com/office/powerpoint/2010/main" val="20297331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50"/>
        <p:cNvGrpSpPr/>
        <p:nvPr/>
      </p:nvGrpSpPr>
      <p:grpSpPr>
        <a:xfrm>
          <a:off x="0" y="0"/>
          <a:ext cx="0" cy="0"/>
          <a:chOff x="0" y="0"/>
          <a:chExt cx="0" cy="0"/>
        </a:xfrm>
      </p:grpSpPr>
      <p:sp>
        <p:nvSpPr>
          <p:cNvPr id="1451" name="Google Shape;1451;p18"/>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452" name="Google Shape;1452;p18"/>
          <p:cNvSpPr txBox="1"/>
          <p:nvPr/>
        </p:nvSpPr>
        <p:spPr>
          <a:xfrm>
            <a:off x="224750" y="268325"/>
            <a:ext cx="67581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7916"/>
              </a:lnSpc>
              <a:spcBef>
                <a:spcPts val="800"/>
              </a:spcBef>
              <a:spcAft>
                <a:spcPts val="800"/>
              </a:spcAft>
              <a:buClr>
                <a:srgbClr val="000000"/>
              </a:buClr>
              <a:buSzPts val="1800"/>
              <a:buFont typeface="Arial"/>
              <a:buNone/>
            </a:pPr>
            <a:r>
              <a:rPr lang="en" sz="1800" b="1" i="0" u="none" strike="noStrike" cap="none">
                <a:solidFill>
                  <a:srgbClr val="0070C0"/>
                </a:solidFill>
                <a:latin typeface="Calibri"/>
                <a:ea typeface="Calibri"/>
                <a:cs typeface="Calibri"/>
                <a:sym typeface="Calibri"/>
              </a:rPr>
              <a:t>Testing Scenario for Automatic WT Creation</a:t>
            </a:r>
            <a:endParaRPr sz="1800" b="1" i="0" u="none" strike="noStrike" cap="none">
              <a:solidFill>
                <a:srgbClr val="0070C0"/>
              </a:solidFill>
              <a:latin typeface="Calibri"/>
              <a:ea typeface="Calibri"/>
              <a:cs typeface="Calibri"/>
              <a:sym typeface="Calibri"/>
            </a:endParaRPr>
          </a:p>
        </p:txBody>
      </p:sp>
      <p:sp>
        <p:nvSpPr>
          <p:cNvPr id="1453" name="Google Shape;1453;p18"/>
          <p:cNvSpPr txBox="1"/>
          <p:nvPr/>
        </p:nvSpPr>
        <p:spPr>
          <a:xfrm>
            <a:off x="257525" y="650600"/>
            <a:ext cx="7551000" cy="58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300" b="0" i="0" u="none" strike="noStrike" cap="none">
                <a:solidFill>
                  <a:schemeClr val="dk1"/>
                </a:solidFill>
                <a:latin typeface="Arial"/>
                <a:ea typeface="Arial"/>
                <a:cs typeface="Arial"/>
                <a:sym typeface="Arial"/>
              </a:rPr>
              <a:t>Once clicked on goods receipt, ppf actions will get triggered!</a:t>
            </a:r>
            <a:endParaRPr sz="13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300" b="0" i="0" u="none" strike="noStrike" cap="none">
              <a:solidFill>
                <a:schemeClr val="dk1"/>
              </a:solidFill>
              <a:latin typeface="Arial"/>
              <a:ea typeface="Arial"/>
              <a:cs typeface="Arial"/>
              <a:sym typeface="Arial"/>
            </a:endParaRPr>
          </a:p>
        </p:txBody>
      </p:sp>
      <p:pic>
        <p:nvPicPr>
          <p:cNvPr id="1454" name="Google Shape;1454;p18"/>
          <p:cNvPicPr preferRelativeResize="0"/>
          <p:nvPr/>
        </p:nvPicPr>
        <p:blipFill rotWithShape="1">
          <a:blip r:embed="rId3">
            <a:alphaModFix/>
          </a:blip>
          <a:srcRect/>
          <a:stretch/>
        </p:blipFill>
        <p:spPr>
          <a:xfrm>
            <a:off x="359925" y="1139325"/>
            <a:ext cx="6975650" cy="2932625"/>
          </a:xfrm>
          <a:prstGeom prst="rect">
            <a:avLst/>
          </a:prstGeom>
          <a:noFill/>
          <a:ln>
            <a:noFill/>
          </a:ln>
        </p:spPr>
      </p:pic>
    </p:spTree>
    <p:extLst>
      <p:ext uri="{BB962C8B-B14F-4D97-AF65-F5344CB8AC3E}">
        <p14:creationId xmlns:p14="http://schemas.microsoft.com/office/powerpoint/2010/main" val="1702938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66"/>
        <p:cNvGrpSpPr/>
        <p:nvPr/>
      </p:nvGrpSpPr>
      <p:grpSpPr>
        <a:xfrm>
          <a:off x="0" y="0"/>
          <a:ext cx="0" cy="0"/>
          <a:chOff x="0" y="0"/>
          <a:chExt cx="0" cy="0"/>
        </a:xfrm>
      </p:grpSpPr>
      <p:cxnSp>
        <p:nvCxnSpPr>
          <p:cNvPr id="1567" name="Google Shape;1567;p27"/>
          <p:cNvCxnSpPr/>
          <p:nvPr/>
        </p:nvCxnSpPr>
        <p:spPr>
          <a:xfrm>
            <a:off x="925645" y="3327834"/>
            <a:ext cx="7292709" cy="0"/>
          </a:xfrm>
          <a:prstGeom prst="straightConnector1">
            <a:avLst/>
          </a:prstGeom>
          <a:noFill/>
          <a:ln w="9525" cap="flat" cmpd="sng">
            <a:solidFill>
              <a:schemeClr val="accent1"/>
            </a:solidFill>
            <a:prstDash val="solid"/>
            <a:round/>
            <a:headEnd type="none" w="sm" len="sm"/>
            <a:tailEnd type="none" w="sm" len="sm"/>
          </a:ln>
        </p:spPr>
      </p:cxnSp>
      <p:pic>
        <p:nvPicPr>
          <p:cNvPr id="1568" name="Google Shape;1568;p27" descr="Photo double exposure image of business and finance"/>
          <p:cNvPicPr preferRelativeResize="0"/>
          <p:nvPr/>
        </p:nvPicPr>
        <p:blipFill rotWithShape="1">
          <a:blip r:embed="rId3">
            <a:alphaModFix/>
          </a:blip>
          <a:srcRect/>
          <a:stretch/>
        </p:blipFill>
        <p:spPr>
          <a:xfrm>
            <a:off x="-16272" y="0"/>
            <a:ext cx="9144000" cy="5426460"/>
          </a:xfrm>
          <a:prstGeom prst="rect">
            <a:avLst/>
          </a:prstGeom>
          <a:noFill/>
          <a:ln>
            <a:noFill/>
          </a:ln>
        </p:spPr>
      </p:pic>
      <p:sp>
        <p:nvSpPr>
          <p:cNvPr id="1569" name="Google Shape;1569;p27"/>
          <p:cNvSpPr/>
          <p:nvPr/>
        </p:nvSpPr>
        <p:spPr>
          <a:xfrm>
            <a:off x="-16272" y="0"/>
            <a:ext cx="9140428" cy="5426460"/>
          </a:xfrm>
          <a:prstGeom prst="rect">
            <a:avLst/>
          </a:prstGeom>
          <a:solidFill>
            <a:srgbClr val="7030A0">
              <a:alpha val="44313"/>
            </a:srgbClr>
          </a:solidFill>
          <a:ln>
            <a:noFill/>
          </a:ln>
        </p:spPr>
        <p:txBody>
          <a:bodyPr spcFirstLastPara="1" wrap="square" lIns="68550" tIns="34250" rIns="68550" bIns="3425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Arial"/>
              <a:ea typeface="Arial"/>
              <a:cs typeface="Arial"/>
              <a:sym typeface="Arial"/>
            </a:endParaRPr>
          </a:p>
        </p:txBody>
      </p:sp>
      <p:sp>
        <p:nvSpPr>
          <p:cNvPr id="1570" name="Google Shape;1570;p27"/>
          <p:cNvSpPr/>
          <p:nvPr/>
        </p:nvSpPr>
        <p:spPr>
          <a:xfrm>
            <a:off x="2199723" y="882960"/>
            <a:ext cx="4744554" cy="692497"/>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4100"/>
              <a:buFont typeface="Arial"/>
              <a:buNone/>
            </a:pPr>
            <a:r>
              <a:rPr lang="en" sz="4100" b="1" i="0" u="none" strike="noStrike" cap="none" dirty="0">
                <a:solidFill>
                  <a:srgbClr val="FFFFFF"/>
                </a:solidFill>
                <a:latin typeface="Arial"/>
                <a:ea typeface="Arial"/>
                <a:cs typeface="Arial"/>
                <a:sym typeface="Arial"/>
              </a:rPr>
              <a:t>End of Session </a:t>
            </a:r>
            <a:r>
              <a:rPr lang="en" sz="4100" b="1" dirty="0">
                <a:solidFill>
                  <a:srgbClr val="FFFFFF"/>
                </a:solidFill>
              </a:rPr>
              <a:t>10</a:t>
            </a:r>
            <a:endParaRPr sz="4100" b="1" i="0" u="none" strike="noStrike" cap="none" dirty="0">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4100"/>
              <a:buFont typeface="Arial"/>
              <a:buNone/>
            </a:pPr>
            <a:endParaRPr sz="4100" b="1" i="0" u="none" strike="noStrike" cap="none">
              <a:solidFill>
                <a:srgbClr val="FFFFFF"/>
              </a:solidFill>
              <a:latin typeface="Arial"/>
              <a:ea typeface="Arial"/>
              <a:cs typeface="Arial"/>
              <a:sym typeface="Arial"/>
            </a:endParaRPr>
          </a:p>
        </p:txBody>
      </p:sp>
      <p:pic>
        <p:nvPicPr>
          <p:cNvPr id="1571" name="Google Shape;1571;p27" descr="A picture containing symbol, font, logo, graphics&#10;&#10;Description automatically generated"/>
          <p:cNvPicPr preferRelativeResize="0"/>
          <p:nvPr/>
        </p:nvPicPr>
        <p:blipFill rotWithShape="1">
          <a:blip r:embed="rId4">
            <a:alphaModFix/>
          </a:blip>
          <a:srcRect/>
          <a:stretch/>
        </p:blipFill>
        <p:spPr>
          <a:xfrm>
            <a:off x="7867224" y="110021"/>
            <a:ext cx="1133475" cy="1119188"/>
          </a:xfrm>
          <a:prstGeom prst="rect">
            <a:avLst/>
          </a:prstGeom>
          <a:noFill/>
          <a:ln>
            <a:noFill/>
          </a:ln>
        </p:spPr>
      </p:pic>
      <p:sp>
        <p:nvSpPr>
          <p:cNvPr id="1572" name="Google Shape;1572;p27"/>
          <p:cNvSpPr txBox="1"/>
          <p:nvPr/>
        </p:nvSpPr>
        <p:spPr>
          <a:xfrm>
            <a:off x="82084" y="4733926"/>
            <a:ext cx="2895600" cy="273844"/>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Quattrocento Sans"/>
                <a:ea typeface="Quattrocento Sans"/>
                <a:cs typeface="Quattrocento Sans"/>
                <a:sym typeface="Quattrocento Sans"/>
              </a:rPr>
              <a:t>www.anubhavtrainings.com</a:t>
            </a:r>
            <a:endParaRPr sz="1200" b="1"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76"/>
        <p:cNvGrpSpPr/>
        <p:nvPr/>
      </p:nvGrpSpPr>
      <p:grpSpPr>
        <a:xfrm>
          <a:off x="0" y="0"/>
          <a:ext cx="0" cy="0"/>
          <a:chOff x="0" y="0"/>
          <a:chExt cx="0" cy="0"/>
        </a:xfrm>
      </p:grpSpPr>
      <p:pic>
        <p:nvPicPr>
          <p:cNvPr id="1577" name="Google Shape;1577;p28" descr="Free Vector | Flat people with question marks background"/>
          <p:cNvPicPr preferRelativeResize="0"/>
          <p:nvPr/>
        </p:nvPicPr>
        <p:blipFill rotWithShape="1">
          <a:blip r:embed="rId3">
            <a:alphaModFix/>
          </a:blip>
          <a:srcRect t="2" b="22246"/>
          <a:stretch/>
        </p:blipFill>
        <p:spPr>
          <a:xfrm>
            <a:off x="574515" y="872374"/>
            <a:ext cx="7832910" cy="3805610"/>
          </a:xfrm>
          <a:prstGeom prst="rect">
            <a:avLst/>
          </a:prstGeom>
          <a:noFill/>
          <a:ln>
            <a:noFill/>
          </a:ln>
        </p:spPr>
      </p:pic>
      <p:sp>
        <p:nvSpPr>
          <p:cNvPr id="1578" name="Google Shape;1578;p28"/>
          <p:cNvSpPr txBox="1"/>
          <p:nvPr/>
        </p:nvSpPr>
        <p:spPr>
          <a:xfrm>
            <a:off x="1546876" y="1167594"/>
            <a:ext cx="5700056" cy="48186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700"/>
              <a:buFont typeface="Arial"/>
              <a:buNone/>
            </a:pPr>
            <a:r>
              <a:rPr lang="en" sz="2700" b="1" i="0" u="none" strike="noStrike" cap="none">
                <a:solidFill>
                  <a:schemeClr val="dk1"/>
                </a:solidFill>
                <a:latin typeface="Quattrocento Sans"/>
                <a:ea typeface="Quattrocento Sans"/>
                <a:cs typeface="Quattrocento Sans"/>
                <a:sym typeface="Quattrocento Sans"/>
              </a:rPr>
              <a:t>FEEL FREE TO ASK QUESTIONS</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82"/>
        <p:cNvGrpSpPr/>
        <p:nvPr/>
      </p:nvGrpSpPr>
      <p:grpSpPr>
        <a:xfrm>
          <a:off x="0" y="0"/>
          <a:ext cx="0" cy="0"/>
          <a:chOff x="0" y="0"/>
          <a:chExt cx="0" cy="0"/>
        </a:xfrm>
      </p:grpSpPr>
      <p:pic>
        <p:nvPicPr>
          <p:cNvPr id="1583" name="Google Shape;1583;p29" descr="Ahpra on Twitter: &quot;Time is running out to share your thoughts on ..."/>
          <p:cNvPicPr preferRelativeResize="0"/>
          <p:nvPr/>
        </p:nvPicPr>
        <p:blipFill rotWithShape="1">
          <a:blip r:embed="rId3">
            <a:alphaModFix/>
          </a:blip>
          <a:srcRect/>
          <a:stretch/>
        </p:blipFill>
        <p:spPr>
          <a:xfrm>
            <a:off x="627622" y="897564"/>
            <a:ext cx="7651859" cy="3488849"/>
          </a:xfrm>
          <a:prstGeom prst="rect">
            <a:avLst/>
          </a:prstGeom>
          <a:noFill/>
          <a:ln>
            <a:noFill/>
          </a:ln>
        </p:spPr>
      </p:pic>
      <p:sp>
        <p:nvSpPr>
          <p:cNvPr id="1584" name="Google Shape;1584;p29"/>
          <p:cNvSpPr txBox="1"/>
          <p:nvPr/>
        </p:nvSpPr>
        <p:spPr>
          <a:xfrm>
            <a:off x="627622" y="325039"/>
            <a:ext cx="7888754" cy="401618"/>
          </a:xfrm>
          <a:prstGeom prst="rect">
            <a:avLst/>
          </a:prstGeom>
          <a:noFill/>
          <a:ln>
            <a:noFill/>
          </a:ln>
        </p:spPr>
        <p:txBody>
          <a:bodyPr spcFirstLastPara="1" wrap="square" lIns="68575" tIns="34275" rIns="68575" bIns="34275" anchor="ctr" anchorCtr="0">
            <a:spAutoFit/>
          </a:bodyPr>
          <a:lstStyle/>
          <a:p>
            <a:pPr marL="0" marR="0" lvl="0" indent="0" algn="l" rtl="0">
              <a:lnSpc>
                <a:spcPct val="90000"/>
              </a:lnSpc>
              <a:spcBef>
                <a:spcPts val="0"/>
              </a:spcBef>
              <a:spcAft>
                <a:spcPts val="0"/>
              </a:spcAft>
              <a:buClr>
                <a:srgbClr val="323F4F"/>
              </a:buClr>
              <a:buSzPts val="1800"/>
              <a:buFont typeface="Arial"/>
              <a:buNone/>
            </a:pPr>
            <a:r>
              <a:rPr lang="en" sz="2400" b="1" i="0" u="none" strike="noStrike" cap="none">
                <a:solidFill>
                  <a:schemeClr val="lt1"/>
                </a:solidFill>
                <a:latin typeface="Cambria"/>
                <a:ea typeface="Cambria"/>
                <a:cs typeface="Cambria"/>
                <a:sym typeface="Cambria"/>
              </a:rPr>
              <a:t>Feedback</a:t>
            </a:r>
            <a:endParaRPr sz="2400" b="0" i="0" u="none" strike="noStrike" cap="none">
              <a:solidFill>
                <a:schemeClr val="lt1"/>
              </a:solidFill>
              <a:latin typeface="Cambria"/>
              <a:ea typeface="Cambria"/>
              <a:cs typeface="Cambria"/>
              <a:sym typeface="Cambri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88"/>
        <p:cNvGrpSpPr/>
        <p:nvPr/>
      </p:nvGrpSpPr>
      <p:grpSpPr>
        <a:xfrm>
          <a:off x="0" y="0"/>
          <a:ext cx="0" cy="0"/>
          <a:chOff x="0" y="0"/>
          <a:chExt cx="0" cy="0"/>
        </a:xfrm>
      </p:grpSpPr>
      <p:sp>
        <p:nvSpPr>
          <p:cNvPr id="1589" name="Google Shape;1589;p30"/>
          <p:cNvSpPr/>
          <p:nvPr/>
        </p:nvSpPr>
        <p:spPr>
          <a:xfrm>
            <a:off x="1069791" y="574746"/>
            <a:ext cx="7199990" cy="4925529"/>
          </a:xfrm>
          <a:custGeom>
            <a:avLst/>
            <a:gdLst/>
            <a:ahLst/>
            <a:cxnLst/>
            <a:rect l="l" t="t" r="r" b="b"/>
            <a:pathLst>
              <a:path w="3690" h="2524" extrusionOk="0">
                <a:moveTo>
                  <a:pt x="3690" y="0"/>
                </a:moveTo>
                <a:cubicBezTo>
                  <a:pt x="3218" y="1204"/>
                  <a:pt x="2191" y="1108"/>
                  <a:pt x="1488" y="982"/>
                </a:cubicBezTo>
                <a:cubicBezTo>
                  <a:pt x="688" y="838"/>
                  <a:pt x="333" y="1039"/>
                  <a:pt x="172" y="1350"/>
                </a:cubicBezTo>
                <a:cubicBezTo>
                  <a:pt x="0" y="1682"/>
                  <a:pt x="188" y="1938"/>
                  <a:pt x="564" y="2178"/>
                </a:cubicBezTo>
                <a:cubicBezTo>
                  <a:pt x="719" y="2277"/>
                  <a:pt x="780" y="2404"/>
                  <a:pt x="795" y="2524"/>
                </a:cubicBezTo>
                <a:cubicBezTo>
                  <a:pt x="3690" y="2524"/>
                  <a:pt x="3690" y="2524"/>
                  <a:pt x="3690" y="2524"/>
                </a:cubicBezTo>
                <a:lnTo>
                  <a:pt x="3690" y="0"/>
                </a:lnTo>
                <a:close/>
              </a:path>
            </a:pathLst>
          </a:custGeom>
          <a:solidFill>
            <a:schemeClr val="dk1">
              <a:alpha val="54509"/>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90" name="Google Shape;1590;p30"/>
          <p:cNvSpPr/>
          <p:nvPr/>
        </p:nvSpPr>
        <p:spPr>
          <a:xfrm>
            <a:off x="640247" y="-7144"/>
            <a:ext cx="2190886" cy="5155649"/>
          </a:xfrm>
          <a:custGeom>
            <a:avLst/>
            <a:gdLst/>
            <a:ahLst/>
            <a:cxnLst/>
            <a:rect l="l" t="t" r="r" b="b"/>
            <a:pathLst>
              <a:path w="1123" h="2642" extrusionOk="0">
                <a:moveTo>
                  <a:pt x="0" y="2642"/>
                </a:moveTo>
                <a:cubicBezTo>
                  <a:pt x="856" y="2642"/>
                  <a:pt x="856" y="2642"/>
                  <a:pt x="856" y="2642"/>
                </a:cubicBezTo>
                <a:cubicBezTo>
                  <a:pt x="589" y="2537"/>
                  <a:pt x="394" y="2282"/>
                  <a:pt x="360" y="1964"/>
                </a:cubicBezTo>
                <a:cubicBezTo>
                  <a:pt x="308" y="1472"/>
                  <a:pt x="932" y="1172"/>
                  <a:pt x="1044" y="748"/>
                </a:cubicBezTo>
                <a:cubicBezTo>
                  <a:pt x="1123" y="449"/>
                  <a:pt x="1025" y="151"/>
                  <a:pt x="961" y="0"/>
                </a:cubicBezTo>
                <a:cubicBezTo>
                  <a:pt x="0" y="0"/>
                  <a:pt x="0" y="0"/>
                  <a:pt x="0" y="0"/>
                </a:cubicBezTo>
                <a:lnTo>
                  <a:pt x="0" y="2642"/>
                </a:lnTo>
                <a:close/>
              </a:path>
            </a:pathLst>
          </a:custGeom>
          <a:solidFill>
            <a:schemeClr val="dk1">
              <a:alpha val="26274"/>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91" name="Google Shape;1591;p30"/>
          <p:cNvSpPr/>
          <p:nvPr/>
        </p:nvSpPr>
        <p:spPr>
          <a:xfrm>
            <a:off x="3429820" y="134156"/>
            <a:ext cx="5223138" cy="2144466"/>
          </a:xfrm>
          <a:custGeom>
            <a:avLst/>
            <a:gdLst/>
            <a:ahLst/>
            <a:cxnLst/>
            <a:rect l="l" t="t" r="r" b="b"/>
            <a:pathLst>
              <a:path w="2721" h="811" extrusionOk="0">
                <a:moveTo>
                  <a:pt x="918" y="744"/>
                </a:moveTo>
                <a:cubicBezTo>
                  <a:pt x="1703" y="811"/>
                  <a:pt x="2448" y="238"/>
                  <a:pt x="2721" y="0"/>
                </a:cubicBezTo>
                <a:cubicBezTo>
                  <a:pt x="0" y="0"/>
                  <a:pt x="0" y="0"/>
                  <a:pt x="0" y="0"/>
                </a:cubicBezTo>
                <a:cubicBezTo>
                  <a:pt x="85" y="213"/>
                  <a:pt x="337" y="695"/>
                  <a:pt x="918" y="744"/>
                </a:cubicBezTo>
                <a:close/>
              </a:path>
            </a:pathLst>
          </a:custGeom>
          <a:solidFill>
            <a:schemeClr val="dk1">
              <a:alpha val="38431"/>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92" name="Google Shape;1592;p30"/>
          <p:cNvSpPr/>
          <p:nvPr/>
        </p:nvSpPr>
        <p:spPr>
          <a:xfrm>
            <a:off x="3180558" y="783970"/>
            <a:ext cx="2782883" cy="3461966"/>
          </a:xfrm>
          <a:prstGeom prst="rect">
            <a:avLst/>
          </a:prstGeom>
          <a:noFill/>
          <a:ln w="50800" cap="flat"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nvGrpSpPr>
          <p:cNvPr id="1593" name="Google Shape;1593;p30"/>
          <p:cNvGrpSpPr/>
          <p:nvPr/>
        </p:nvGrpSpPr>
        <p:grpSpPr>
          <a:xfrm>
            <a:off x="2000675" y="1148911"/>
            <a:ext cx="5142649" cy="2178634"/>
            <a:chOff x="2666872" y="2053355"/>
            <a:chExt cx="6855080" cy="2904846"/>
          </a:xfrm>
        </p:grpSpPr>
        <p:sp>
          <p:nvSpPr>
            <p:cNvPr id="1594" name="Google Shape;1594;p30"/>
            <p:cNvSpPr txBox="1"/>
            <p:nvPr/>
          </p:nvSpPr>
          <p:spPr>
            <a:xfrm>
              <a:off x="2666872" y="2053355"/>
              <a:ext cx="6855080" cy="1477476"/>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400"/>
                <a:buFont typeface="Arial"/>
                <a:buNone/>
              </a:pPr>
              <a:r>
                <a:rPr lang="en" sz="10400" b="0" i="0" u="none" strike="noStrike" cap="none">
                  <a:solidFill>
                    <a:schemeClr val="lt1"/>
                  </a:solidFill>
                  <a:latin typeface="Quattrocento Sans"/>
                  <a:ea typeface="Quattrocento Sans"/>
                  <a:cs typeface="Quattrocento Sans"/>
                  <a:sym typeface="Quattrocento Sans"/>
                </a:rPr>
                <a:t>THANK</a:t>
              </a:r>
              <a:endParaRPr sz="1100" b="0" i="0" u="none" strike="noStrike" cap="none">
                <a:solidFill>
                  <a:srgbClr val="000000"/>
                </a:solidFill>
                <a:latin typeface="Arial"/>
                <a:ea typeface="Arial"/>
                <a:cs typeface="Arial"/>
                <a:sym typeface="Arial"/>
              </a:endParaRPr>
            </a:p>
          </p:txBody>
        </p:sp>
        <p:sp>
          <p:nvSpPr>
            <p:cNvPr id="1595" name="Google Shape;1595;p30"/>
            <p:cNvSpPr txBox="1"/>
            <p:nvPr/>
          </p:nvSpPr>
          <p:spPr>
            <a:xfrm>
              <a:off x="2666872" y="3435445"/>
              <a:ext cx="6855080" cy="1522756"/>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400"/>
                <a:buFont typeface="Arial"/>
                <a:buNone/>
              </a:pPr>
              <a:r>
                <a:rPr lang="en" sz="10400" b="0" i="0" u="none" strike="noStrike" cap="none">
                  <a:solidFill>
                    <a:schemeClr val="lt1"/>
                  </a:solidFill>
                  <a:latin typeface="Quattrocento Sans"/>
                  <a:ea typeface="Quattrocento Sans"/>
                  <a:cs typeface="Quattrocento Sans"/>
                  <a:sym typeface="Quattrocento Sans"/>
                </a:rPr>
                <a:t>YOU</a:t>
              </a:r>
              <a:endParaRPr sz="1100" b="0" i="0" u="none" strike="noStrike" cap="none">
                <a:solidFill>
                  <a:srgbClr val="000000"/>
                </a:solidFill>
                <a:latin typeface="Arial"/>
                <a:ea typeface="Arial"/>
                <a:cs typeface="Arial"/>
                <a:sym typeface="Arial"/>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99"/>
        <p:cNvGrpSpPr/>
        <p:nvPr/>
      </p:nvGrpSpPr>
      <p:grpSpPr>
        <a:xfrm>
          <a:off x="0" y="0"/>
          <a:ext cx="0" cy="0"/>
          <a:chOff x="0" y="0"/>
          <a:chExt cx="0" cy="0"/>
        </a:xfrm>
      </p:grpSpPr>
      <p:sp>
        <p:nvSpPr>
          <p:cNvPr id="1600" name="Google Shape;1600;p31"/>
          <p:cNvSpPr txBox="1"/>
          <p:nvPr/>
        </p:nvSpPr>
        <p:spPr>
          <a:xfrm>
            <a:off x="952655" y="296035"/>
            <a:ext cx="6987217" cy="407194"/>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 sz="2200" b="0" i="0" u="none" strike="noStrike" cap="none">
                <a:solidFill>
                  <a:schemeClr val="lt1"/>
                </a:solidFill>
                <a:latin typeface="Corben"/>
                <a:ea typeface="Corben"/>
                <a:cs typeface="Corben"/>
                <a:sym typeface="Corben"/>
              </a:rPr>
              <a:t>More from AnubhavTrainings.com</a:t>
            </a:r>
            <a:endParaRPr sz="1100" b="0" i="0" u="none" strike="noStrike" cap="none">
              <a:solidFill>
                <a:srgbClr val="000000"/>
              </a:solidFill>
              <a:latin typeface="Arial"/>
              <a:ea typeface="Arial"/>
              <a:cs typeface="Arial"/>
              <a:sym typeface="Arial"/>
            </a:endParaRPr>
          </a:p>
        </p:txBody>
      </p:sp>
      <p:pic>
        <p:nvPicPr>
          <p:cNvPr id="1601" name="Google Shape;1601;p31">
            <a:hlinkClick r:id="rId3"/>
          </p:cNvPr>
          <p:cNvPicPr preferRelativeResize="0"/>
          <p:nvPr/>
        </p:nvPicPr>
        <p:blipFill rotWithShape="1">
          <a:blip r:embed="rId4">
            <a:alphaModFix/>
          </a:blip>
          <a:srcRect/>
          <a:stretch/>
        </p:blipFill>
        <p:spPr>
          <a:xfrm>
            <a:off x="4014854" y="860041"/>
            <a:ext cx="4338551" cy="2614900"/>
          </a:xfrm>
          <a:prstGeom prst="rect">
            <a:avLst/>
          </a:prstGeom>
          <a:noFill/>
          <a:ln>
            <a:noFill/>
          </a:ln>
        </p:spPr>
      </p:pic>
      <p:pic>
        <p:nvPicPr>
          <p:cNvPr id="1602" name="Google Shape;1602;p31">
            <a:hlinkClick r:id="rId5"/>
          </p:cNvPr>
          <p:cNvPicPr preferRelativeResize="0"/>
          <p:nvPr/>
        </p:nvPicPr>
        <p:blipFill rotWithShape="1">
          <a:blip r:embed="rId6">
            <a:alphaModFix/>
          </a:blip>
          <a:srcRect/>
          <a:stretch/>
        </p:blipFill>
        <p:spPr>
          <a:xfrm>
            <a:off x="154887" y="885860"/>
            <a:ext cx="4693932" cy="2547459"/>
          </a:xfrm>
          <a:prstGeom prst="rect">
            <a:avLst/>
          </a:prstGeom>
          <a:noFill/>
          <a:ln>
            <a:noFill/>
          </a:ln>
        </p:spPr>
      </p:pic>
      <p:pic>
        <p:nvPicPr>
          <p:cNvPr id="1603" name="Google Shape;1603;p31">
            <a:hlinkClick r:id="rId7"/>
          </p:cNvPr>
          <p:cNvPicPr preferRelativeResize="0"/>
          <p:nvPr/>
        </p:nvPicPr>
        <p:blipFill rotWithShape="1">
          <a:blip r:embed="rId8">
            <a:alphaModFix/>
          </a:blip>
          <a:srcRect/>
          <a:stretch/>
        </p:blipFill>
        <p:spPr>
          <a:xfrm>
            <a:off x="4014854" y="2262133"/>
            <a:ext cx="4338551" cy="2680713"/>
          </a:xfrm>
          <a:prstGeom prst="rect">
            <a:avLst/>
          </a:prstGeom>
          <a:noFill/>
          <a:ln>
            <a:noFill/>
          </a:ln>
        </p:spPr>
      </p:pic>
      <p:pic>
        <p:nvPicPr>
          <p:cNvPr id="1604" name="Google Shape;1604;p31">
            <a:hlinkClick r:id="rId9"/>
          </p:cNvPr>
          <p:cNvPicPr preferRelativeResize="0"/>
          <p:nvPr/>
        </p:nvPicPr>
        <p:blipFill rotWithShape="1">
          <a:blip r:embed="rId10">
            <a:alphaModFix/>
          </a:blip>
          <a:srcRect/>
          <a:stretch/>
        </p:blipFill>
        <p:spPr>
          <a:xfrm>
            <a:off x="100868" y="2397095"/>
            <a:ext cx="4746714" cy="261490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08"/>
        <p:cNvGrpSpPr/>
        <p:nvPr/>
      </p:nvGrpSpPr>
      <p:grpSpPr>
        <a:xfrm>
          <a:off x="0" y="0"/>
          <a:ext cx="0" cy="0"/>
          <a:chOff x="0" y="0"/>
          <a:chExt cx="0" cy="0"/>
        </a:xfrm>
      </p:grpSpPr>
      <p:sp>
        <p:nvSpPr>
          <p:cNvPr id="1609" name="Google Shape;1609;p32"/>
          <p:cNvSpPr/>
          <p:nvPr/>
        </p:nvSpPr>
        <p:spPr>
          <a:xfrm flipH="1">
            <a:off x="2272708" y="1754585"/>
            <a:ext cx="6871288" cy="3388245"/>
          </a:xfrm>
          <a:prstGeom prst="rtTriangle">
            <a:avLst/>
          </a:prstGeom>
          <a:solidFill>
            <a:srgbClr val="18A7CD"/>
          </a:solidFill>
          <a:ln>
            <a:noFill/>
          </a:ln>
        </p:spPr>
        <p:txBody>
          <a:bodyPr spcFirstLastPara="1" wrap="square" lIns="68550" tIns="34250" rIns="68550" bIns="3425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Arial"/>
              <a:ea typeface="Arial"/>
              <a:cs typeface="Arial"/>
              <a:sym typeface="Arial"/>
            </a:endParaRPr>
          </a:p>
        </p:txBody>
      </p:sp>
      <p:pic>
        <p:nvPicPr>
          <p:cNvPr id="1610" name="Google Shape;1610;p32" descr="A picture containing symbol, font, logo, graphics&#10;&#10;Description automatically generated"/>
          <p:cNvPicPr preferRelativeResize="0">
            <a:picLocks noGrp="1"/>
          </p:cNvPicPr>
          <p:nvPr>
            <p:ph type="pic" idx="2"/>
          </p:nvPr>
        </p:nvPicPr>
        <p:blipFill rotWithShape="1">
          <a:blip r:embed="rId3">
            <a:alphaModFix/>
          </a:blip>
          <a:srcRect t="29744" b="29744"/>
          <a:stretch/>
        </p:blipFill>
        <p:spPr>
          <a:xfrm>
            <a:off x="-1" y="670"/>
            <a:ext cx="9144000" cy="3657839"/>
          </a:xfrm>
          <a:prstGeom prst="rect">
            <a:avLst/>
          </a:prstGeom>
          <a:solidFill>
            <a:srgbClr val="F2F2F2"/>
          </a:solidFill>
          <a:ln>
            <a:noFill/>
          </a:ln>
        </p:spPr>
      </p:pic>
      <p:pic>
        <p:nvPicPr>
          <p:cNvPr id="1611" name="Google Shape;1611;p32"/>
          <p:cNvPicPr preferRelativeResize="0"/>
          <p:nvPr/>
        </p:nvPicPr>
        <p:blipFill rotWithShape="1">
          <a:blip r:embed="rId4">
            <a:alphaModFix/>
          </a:blip>
          <a:srcRect/>
          <a:stretch/>
        </p:blipFill>
        <p:spPr>
          <a:xfrm>
            <a:off x="1190" y="669"/>
            <a:ext cx="9141620" cy="3657500"/>
          </a:xfrm>
          <a:prstGeom prst="rect">
            <a:avLst/>
          </a:prstGeom>
          <a:noFill/>
          <a:ln>
            <a:noFill/>
          </a:ln>
        </p:spPr>
      </p:pic>
      <p:sp>
        <p:nvSpPr>
          <p:cNvPr id="1612" name="Google Shape;1612;p32"/>
          <p:cNvSpPr/>
          <p:nvPr/>
        </p:nvSpPr>
        <p:spPr>
          <a:xfrm>
            <a:off x="2382" y="-7046"/>
            <a:ext cx="9140428" cy="3665216"/>
          </a:xfrm>
          <a:prstGeom prst="rect">
            <a:avLst/>
          </a:prstGeom>
          <a:solidFill>
            <a:srgbClr val="7030A0">
              <a:alpha val="57254"/>
            </a:srgbClr>
          </a:solidFill>
          <a:ln>
            <a:noFill/>
          </a:ln>
        </p:spPr>
        <p:txBody>
          <a:bodyPr spcFirstLastPara="1" wrap="square" lIns="68550" tIns="34250" rIns="68550" bIns="3425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Arial"/>
              <a:ea typeface="Arial"/>
              <a:cs typeface="Arial"/>
              <a:sym typeface="Arial"/>
            </a:endParaRPr>
          </a:p>
        </p:txBody>
      </p:sp>
      <p:sp>
        <p:nvSpPr>
          <p:cNvPr id="1613" name="Google Shape;1613;p32"/>
          <p:cNvSpPr/>
          <p:nvPr/>
        </p:nvSpPr>
        <p:spPr>
          <a:xfrm>
            <a:off x="6135262" y="2194523"/>
            <a:ext cx="2422712" cy="207695"/>
          </a:xfrm>
          <a:prstGeom prst="rect">
            <a:avLst/>
          </a:prstGeom>
          <a:noFill/>
          <a:ln>
            <a:noFill/>
          </a:ln>
        </p:spPr>
        <p:txBody>
          <a:bodyPr spcFirstLastPara="1" wrap="square" lIns="68550" tIns="34250" rIns="68550" bIns="34250"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2F2F2"/>
                </a:solidFill>
                <a:latin typeface="Arial"/>
                <a:ea typeface="Arial"/>
                <a:cs typeface="Arial"/>
                <a:sym typeface="Arial"/>
              </a:rPr>
              <a:t>We build the workforce of the future.</a:t>
            </a:r>
            <a:endParaRPr sz="900" b="0" i="0" u="none" strike="noStrike" cap="none">
              <a:solidFill>
                <a:srgbClr val="F2F2F2"/>
              </a:solidFill>
              <a:latin typeface="Arial"/>
              <a:ea typeface="Arial"/>
              <a:cs typeface="Arial"/>
              <a:sym typeface="Arial"/>
            </a:endParaRPr>
          </a:p>
        </p:txBody>
      </p:sp>
      <p:sp>
        <p:nvSpPr>
          <p:cNvPr id="1614" name="Google Shape;1614;p32"/>
          <p:cNvSpPr/>
          <p:nvPr/>
        </p:nvSpPr>
        <p:spPr>
          <a:xfrm>
            <a:off x="916496" y="2335392"/>
            <a:ext cx="1351437" cy="484622"/>
          </a:xfrm>
          <a:prstGeom prst="rect">
            <a:avLst/>
          </a:prstGeom>
          <a:noFill/>
          <a:ln>
            <a:noFill/>
          </a:ln>
        </p:spPr>
        <p:txBody>
          <a:bodyPr spcFirstLastPara="1" wrap="square" lIns="68550" tIns="34250" rIns="68550" bIns="3425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FFFFFF"/>
                </a:solidFill>
                <a:latin typeface="Arial"/>
                <a:ea typeface="Arial"/>
                <a:cs typeface="Arial"/>
                <a:sym typeface="Arial"/>
              </a:rPr>
              <a:t>250+ </a:t>
            </a:r>
            <a:endParaRPr sz="1800" b="0" i="0" u="none" strike="noStrike" cap="none">
              <a:solidFill>
                <a:schemeClr val="dk1"/>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Arial"/>
                <a:ea typeface="Arial"/>
                <a:cs typeface="Arial"/>
                <a:sym typeface="Arial"/>
              </a:rPr>
              <a:t>Corporate Clients</a:t>
            </a:r>
            <a:endParaRPr sz="1800" b="0" i="0" u="none" strike="noStrike" cap="none">
              <a:solidFill>
                <a:schemeClr val="dk1"/>
              </a:solidFill>
              <a:latin typeface="Quattrocento Sans"/>
              <a:ea typeface="Quattrocento Sans"/>
              <a:cs typeface="Quattrocento Sans"/>
              <a:sym typeface="Quattrocento Sans"/>
            </a:endParaRPr>
          </a:p>
        </p:txBody>
      </p:sp>
      <p:sp>
        <p:nvSpPr>
          <p:cNvPr id="1615" name="Google Shape;1615;p32"/>
          <p:cNvSpPr/>
          <p:nvPr/>
        </p:nvSpPr>
        <p:spPr>
          <a:xfrm>
            <a:off x="2119409" y="2335392"/>
            <a:ext cx="1351437" cy="484622"/>
          </a:xfrm>
          <a:prstGeom prst="rect">
            <a:avLst/>
          </a:prstGeom>
          <a:noFill/>
          <a:ln>
            <a:noFill/>
          </a:ln>
        </p:spPr>
        <p:txBody>
          <a:bodyPr spcFirstLastPara="1" wrap="square" lIns="68550" tIns="34250" rIns="68550" bIns="3425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FFFFFF"/>
                </a:solidFill>
                <a:latin typeface="Arial"/>
                <a:ea typeface="Arial"/>
                <a:cs typeface="Arial"/>
                <a:sym typeface="Arial"/>
              </a:rPr>
              <a:t>30,000+</a:t>
            </a:r>
            <a:endParaRPr sz="1800" b="0" i="0" u="none" strike="noStrike" cap="none">
              <a:solidFill>
                <a:schemeClr val="dk1"/>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Arial"/>
                <a:ea typeface="Arial"/>
                <a:cs typeface="Arial"/>
                <a:sym typeface="Arial"/>
              </a:rPr>
              <a:t>Learners Trained</a:t>
            </a:r>
            <a:endParaRPr sz="1800" b="0" i="0" u="none" strike="noStrike" cap="none">
              <a:solidFill>
                <a:schemeClr val="dk1"/>
              </a:solidFill>
              <a:latin typeface="Quattrocento Sans"/>
              <a:ea typeface="Quattrocento Sans"/>
              <a:cs typeface="Quattrocento Sans"/>
              <a:sym typeface="Quattrocento Sans"/>
            </a:endParaRPr>
          </a:p>
        </p:txBody>
      </p:sp>
      <p:sp>
        <p:nvSpPr>
          <p:cNvPr id="1616" name="Google Shape;1616;p32"/>
          <p:cNvSpPr/>
          <p:nvPr/>
        </p:nvSpPr>
        <p:spPr>
          <a:xfrm>
            <a:off x="3372450" y="2333623"/>
            <a:ext cx="1351437" cy="484622"/>
          </a:xfrm>
          <a:prstGeom prst="rect">
            <a:avLst/>
          </a:prstGeom>
          <a:noFill/>
          <a:ln>
            <a:noFill/>
          </a:ln>
        </p:spPr>
        <p:txBody>
          <a:bodyPr spcFirstLastPara="1" wrap="square" lIns="68550" tIns="34250" rIns="68550" bIns="3425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FFFFFF"/>
                </a:solidFill>
                <a:latin typeface="Arial"/>
                <a:ea typeface="Arial"/>
                <a:cs typeface="Arial"/>
                <a:sym typeface="Arial"/>
              </a:rPr>
              <a:t>25000+ </a:t>
            </a:r>
            <a:endParaRPr sz="1800" b="0" i="0" u="none" strike="noStrike" cap="none">
              <a:solidFill>
                <a:schemeClr val="dk1"/>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Arial"/>
                <a:ea typeface="Arial"/>
                <a:cs typeface="Arial"/>
                <a:sym typeface="Arial"/>
              </a:rPr>
              <a:t>Learners Placed</a:t>
            </a:r>
            <a:endParaRPr sz="1800" b="0" i="0" u="none" strike="noStrike" cap="none">
              <a:solidFill>
                <a:schemeClr val="dk1"/>
              </a:solidFill>
              <a:latin typeface="Quattrocento Sans"/>
              <a:ea typeface="Quattrocento Sans"/>
              <a:cs typeface="Quattrocento Sans"/>
              <a:sym typeface="Quattrocento Sans"/>
            </a:endParaRPr>
          </a:p>
        </p:txBody>
      </p:sp>
      <p:pic>
        <p:nvPicPr>
          <p:cNvPr id="1617" name="Google Shape;1617;p32"/>
          <p:cNvPicPr preferRelativeResize="0"/>
          <p:nvPr/>
        </p:nvPicPr>
        <p:blipFill rotWithShape="1">
          <a:blip r:embed="rId5">
            <a:alphaModFix/>
          </a:blip>
          <a:srcRect/>
          <a:stretch/>
        </p:blipFill>
        <p:spPr>
          <a:xfrm>
            <a:off x="1337694" y="1709881"/>
            <a:ext cx="480044" cy="480044"/>
          </a:xfrm>
          <a:prstGeom prst="rect">
            <a:avLst/>
          </a:prstGeom>
          <a:noFill/>
          <a:ln>
            <a:noFill/>
          </a:ln>
        </p:spPr>
      </p:pic>
      <p:pic>
        <p:nvPicPr>
          <p:cNvPr id="1618" name="Google Shape;1618;p32"/>
          <p:cNvPicPr preferRelativeResize="0"/>
          <p:nvPr/>
        </p:nvPicPr>
        <p:blipFill rotWithShape="1">
          <a:blip r:embed="rId6">
            <a:alphaModFix/>
          </a:blip>
          <a:srcRect/>
          <a:stretch/>
        </p:blipFill>
        <p:spPr>
          <a:xfrm>
            <a:off x="2554813" y="1704574"/>
            <a:ext cx="503946" cy="503946"/>
          </a:xfrm>
          <a:prstGeom prst="rect">
            <a:avLst/>
          </a:prstGeom>
          <a:noFill/>
          <a:ln>
            <a:noFill/>
          </a:ln>
        </p:spPr>
      </p:pic>
      <p:sp>
        <p:nvSpPr>
          <p:cNvPr id="1619" name="Google Shape;1619;p32"/>
          <p:cNvSpPr/>
          <p:nvPr/>
        </p:nvSpPr>
        <p:spPr>
          <a:xfrm>
            <a:off x="474514" y="519175"/>
            <a:ext cx="4929503" cy="853857"/>
          </a:xfrm>
          <a:prstGeom prst="rect">
            <a:avLst/>
          </a:prstGeom>
          <a:noFill/>
          <a:ln>
            <a:noFill/>
          </a:ln>
        </p:spPr>
        <p:txBody>
          <a:bodyPr spcFirstLastPara="1" wrap="square" lIns="68550" tIns="34250" rIns="68550" bIns="3425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rgbClr val="FFFFFF"/>
                </a:solidFill>
                <a:latin typeface="Arial"/>
                <a:ea typeface="Arial"/>
                <a:cs typeface="Arial"/>
                <a:sym typeface="Arial"/>
              </a:rPr>
              <a:t>We’re committed to empower you to be</a:t>
            </a:r>
            <a:endParaRPr sz="1800" b="0" i="0" u="none" strike="noStrike" cap="none">
              <a:solidFill>
                <a:schemeClr val="dk1"/>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rgbClr val="FFFFFF"/>
                </a:solidFill>
                <a:latin typeface="Arial"/>
                <a:ea typeface="Arial"/>
                <a:cs typeface="Arial"/>
                <a:sym typeface="Arial"/>
              </a:rPr>
              <a:t> </a:t>
            </a:r>
            <a:r>
              <a:rPr lang="en" sz="2100" b="1" i="0" u="none" strike="noStrike" cap="none">
                <a:solidFill>
                  <a:srgbClr val="A6E9EE"/>
                </a:solidFill>
                <a:latin typeface="Arial"/>
                <a:ea typeface="Arial"/>
                <a:cs typeface="Arial"/>
                <a:sym typeface="Arial"/>
              </a:rPr>
              <a:t>#FutureReady </a:t>
            </a:r>
            <a:endParaRPr sz="1800" b="0" i="0" u="none" strike="noStrike" cap="none">
              <a:solidFill>
                <a:schemeClr val="dk1"/>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rgbClr val="FFFFFF"/>
                </a:solidFill>
                <a:latin typeface="Arial"/>
                <a:ea typeface="Arial"/>
                <a:cs typeface="Arial"/>
                <a:sym typeface="Arial"/>
              </a:rPr>
              <a:t>through powerful training solutions.</a:t>
            </a:r>
            <a:endParaRPr sz="1800" b="0" i="0" u="none" strike="noStrike" cap="none">
              <a:solidFill>
                <a:schemeClr val="dk1"/>
              </a:solidFill>
              <a:latin typeface="Quattrocento Sans"/>
              <a:ea typeface="Quattrocento Sans"/>
              <a:cs typeface="Quattrocento Sans"/>
              <a:sym typeface="Quattrocento Sans"/>
            </a:endParaRPr>
          </a:p>
        </p:txBody>
      </p:sp>
      <p:sp>
        <p:nvSpPr>
          <p:cNvPr id="1620" name="Google Shape;1620;p32"/>
          <p:cNvSpPr/>
          <p:nvPr/>
        </p:nvSpPr>
        <p:spPr>
          <a:xfrm>
            <a:off x="391755" y="3914461"/>
            <a:ext cx="2926180" cy="669240"/>
          </a:xfrm>
          <a:prstGeom prst="rect">
            <a:avLst/>
          </a:prstGeom>
          <a:noFill/>
          <a:ln>
            <a:noFill/>
          </a:ln>
        </p:spPr>
        <p:txBody>
          <a:bodyPr spcFirstLastPara="1" wrap="square" lIns="68550" tIns="34250" rIns="68550" bIns="3425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1" i="0" u="none" strike="noStrike" cap="none">
                <a:solidFill>
                  <a:srgbClr val="F97700"/>
                </a:solidFill>
                <a:latin typeface="Arial"/>
                <a:ea typeface="Arial"/>
                <a:cs typeface="Arial"/>
                <a:sym typeface="Arial"/>
              </a:rPr>
              <a:t>FREE WEBINARS </a:t>
            </a:r>
            <a:endParaRPr sz="1800" b="0" i="0" u="none"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200"/>
              <a:buFont typeface="Arial"/>
              <a:buNone/>
            </a:pPr>
            <a:r>
              <a:rPr lang="en" sz="1200" b="0" i="1" u="none" strike="noStrike" cap="none">
                <a:solidFill>
                  <a:srgbClr val="F97700"/>
                </a:solidFill>
                <a:latin typeface="Arial"/>
                <a:ea typeface="Arial"/>
                <a:cs typeface="Arial"/>
                <a:sym typeface="Arial"/>
              </a:rPr>
              <a:t>Sign up for free webinars with industry experts every fortnight!</a:t>
            </a:r>
            <a:endParaRPr sz="1800" b="0" i="0" u="none" strike="noStrike" cap="none">
              <a:solidFill>
                <a:schemeClr val="dk1"/>
              </a:solidFill>
              <a:latin typeface="Quattrocento Sans"/>
              <a:ea typeface="Quattrocento Sans"/>
              <a:cs typeface="Quattrocento Sans"/>
              <a:sym typeface="Quattrocento Sans"/>
            </a:endParaRPr>
          </a:p>
        </p:txBody>
      </p:sp>
      <p:pic>
        <p:nvPicPr>
          <p:cNvPr id="1621" name="Google Shape;1621;p32"/>
          <p:cNvPicPr preferRelativeResize="0"/>
          <p:nvPr/>
        </p:nvPicPr>
        <p:blipFill rotWithShape="1">
          <a:blip r:embed="rId7">
            <a:alphaModFix/>
          </a:blip>
          <a:srcRect/>
          <a:stretch/>
        </p:blipFill>
        <p:spPr>
          <a:xfrm>
            <a:off x="3714556" y="1646020"/>
            <a:ext cx="638899" cy="638899"/>
          </a:xfrm>
          <a:prstGeom prst="rect">
            <a:avLst/>
          </a:prstGeom>
          <a:noFill/>
          <a:ln>
            <a:noFill/>
          </a:ln>
        </p:spPr>
      </p:pic>
      <p:grpSp>
        <p:nvGrpSpPr>
          <p:cNvPr id="1622" name="Google Shape;1622;p32"/>
          <p:cNvGrpSpPr/>
          <p:nvPr/>
        </p:nvGrpSpPr>
        <p:grpSpPr>
          <a:xfrm>
            <a:off x="4889472" y="2526841"/>
            <a:ext cx="4209484" cy="2535645"/>
            <a:chOff x="4482563" y="4980191"/>
            <a:chExt cx="3128574" cy="1841396"/>
          </a:xfrm>
        </p:grpSpPr>
        <p:pic>
          <p:nvPicPr>
            <p:cNvPr id="1623" name="Google Shape;1623;p32"/>
            <p:cNvPicPr preferRelativeResize="0"/>
            <p:nvPr/>
          </p:nvPicPr>
          <p:blipFill rotWithShape="1">
            <a:blip r:embed="rId8">
              <a:alphaModFix/>
            </a:blip>
            <a:srcRect/>
            <a:stretch/>
          </p:blipFill>
          <p:spPr>
            <a:xfrm>
              <a:off x="4482563" y="4980191"/>
              <a:ext cx="3128574" cy="1841396"/>
            </a:xfrm>
            <a:prstGeom prst="rect">
              <a:avLst/>
            </a:prstGeom>
            <a:noFill/>
            <a:ln>
              <a:noFill/>
            </a:ln>
          </p:spPr>
        </p:pic>
        <p:pic>
          <p:nvPicPr>
            <p:cNvPr id="1624" name="Google Shape;1624;p32"/>
            <p:cNvPicPr preferRelativeResize="0"/>
            <p:nvPr/>
          </p:nvPicPr>
          <p:blipFill rotWithShape="1">
            <a:blip r:embed="rId9">
              <a:alphaModFix/>
            </a:blip>
            <a:srcRect/>
            <a:stretch/>
          </p:blipFill>
          <p:spPr>
            <a:xfrm>
              <a:off x="4906220" y="5127342"/>
              <a:ext cx="2275190" cy="1498325"/>
            </a:xfrm>
            <a:prstGeom prst="rect">
              <a:avLst/>
            </a:prstGeom>
            <a:noFill/>
            <a:ln>
              <a:noFill/>
            </a:ln>
          </p:spPr>
        </p:pic>
      </p:grpSp>
      <p:sp>
        <p:nvSpPr>
          <p:cNvPr id="1625" name="Google Shape;1625;p32"/>
          <p:cNvSpPr/>
          <p:nvPr/>
        </p:nvSpPr>
        <p:spPr>
          <a:xfrm>
            <a:off x="3370304" y="4181066"/>
            <a:ext cx="1647605" cy="410513"/>
          </a:xfrm>
          <a:prstGeom prst="rect">
            <a:avLst/>
          </a:prstGeom>
          <a:solidFill>
            <a:schemeClr val="dk2"/>
          </a:solidFill>
          <a:ln>
            <a:noFill/>
          </a:ln>
        </p:spPr>
        <p:txBody>
          <a:bodyPr spcFirstLastPara="1" wrap="square" lIns="68550" tIns="34250" rIns="68550" bIns="3425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Arial"/>
              <a:ea typeface="Arial"/>
              <a:cs typeface="Arial"/>
              <a:sym typeface="Arial"/>
            </a:endParaRPr>
          </a:p>
        </p:txBody>
      </p:sp>
      <p:sp>
        <p:nvSpPr>
          <p:cNvPr id="1626" name="Google Shape;1626;p32"/>
          <p:cNvSpPr/>
          <p:nvPr/>
        </p:nvSpPr>
        <p:spPr>
          <a:xfrm>
            <a:off x="3300660" y="4117749"/>
            <a:ext cx="1647605" cy="410513"/>
          </a:xfrm>
          <a:prstGeom prst="rect">
            <a:avLst/>
          </a:prstGeom>
          <a:solidFill>
            <a:srgbClr val="D5DBE5"/>
          </a:solidFill>
          <a:ln>
            <a:noFill/>
          </a:ln>
        </p:spPr>
        <p:txBody>
          <a:bodyPr spcFirstLastPara="1" wrap="square" lIns="68550" tIns="34250" rIns="68550" bIns="3425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Arial"/>
              <a:ea typeface="Arial"/>
              <a:cs typeface="Arial"/>
              <a:sym typeface="Arial"/>
            </a:endParaRPr>
          </a:p>
        </p:txBody>
      </p:sp>
      <p:sp>
        <p:nvSpPr>
          <p:cNvPr id="1627" name="Google Shape;1627;p32"/>
          <p:cNvSpPr/>
          <p:nvPr/>
        </p:nvSpPr>
        <p:spPr>
          <a:xfrm>
            <a:off x="3603165" y="4192724"/>
            <a:ext cx="1100301" cy="276927"/>
          </a:xfrm>
          <a:prstGeom prst="rect">
            <a:avLst/>
          </a:prstGeom>
          <a:noFill/>
          <a:ln>
            <a:noFill/>
          </a:ln>
        </p:spPr>
        <p:txBody>
          <a:bodyPr spcFirstLastPara="1" wrap="square" lIns="68550" tIns="34250" rIns="68550" bIns="34250"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b="1" i="0" u="none" strike="noStrike" cap="none">
                <a:solidFill>
                  <a:srgbClr val="44546A"/>
                </a:solidFill>
                <a:latin typeface="Arial"/>
                <a:ea typeface="Arial"/>
                <a:cs typeface="Arial"/>
                <a:sym typeface="Arial"/>
              </a:rPr>
              <a:t>Enroll Now!</a:t>
            </a:r>
            <a:endParaRPr sz="1300" b="1" i="0" u="none" strike="noStrike" cap="none">
              <a:solidFill>
                <a:srgbClr val="000000"/>
              </a:solidFill>
              <a:latin typeface="Arial"/>
              <a:ea typeface="Arial"/>
              <a:cs typeface="Arial"/>
              <a:sym typeface="Arial"/>
            </a:endParaRPr>
          </a:p>
        </p:txBody>
      </p:sp>
      <p:pic>
        <p:nvPicPr>
          <p:cNvPr id="1628" name="Google Shape;1628;p32" descr="A picture containing symbol, font, logo, graphics&#10;&#10;Description automatically generated"/>
          <p:cNvPicPr preferRelativeResize="0"/>
          <p:nvPr/>
        </p:nvPicPr>
        <p:blipFill rotWithShape="1">
          <a:blip r:embed="rId3">
            <a:alphaModFix/>
          </a:blip>
          <a:srcRect/>
          <a:stretch/>
        </p:blipFill>
        <p:spPr>
          <a:xfrm>
            <a:off x="7813204" y="15574"/>
            <a:ext cx="1232521" cy="130992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632"/>
        <p:cNvGrpSpPr/>
        <p:nvPr/>
      </p:nvGrpSpPr>
      <p:grpSpPr>
        <a:xfrm>
          <a:off x="0" y="0"/>
          <a:ext cx="0" cy="0"/>
          <a:chOff x="0" y="0"/>
          <a:chExt cx="0" cy="0"/>
        </a:xfrm>
      </p:grpSpPr>
      <p:sp>
        <p:nvSpPr>
          <p:cNvPr id="1633" name="Google Shape;1633;p33"/>
          <p:cNvSpPr/>
          <p:nvPr/>
        </p:nvSpPr>
        <p:spPr>
          <a:xfrm rot="-5400000">
            <a:off x="1455743" y="-430871"/>
            <a:ext cx="1262669" cy="3672535"/>
          </a:xfrm>
          <a:prstGeom prst="downArrow">
            <a:avLst>
              <a:gd name="adj1" fmla="val 50000"/>
              <a:gd name="adj2" fmla="val 50000"/>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634" name="Google Shape;1634;p33"/>
          <p:cNvSpPr/>
          <p:nvPr/>
        </p:nvSpPr>
        <p:spPr>
          <a:xfrm>
            <a:off x="4059054" y="996959"/>
            <a:ext cx="4159545" cy="1038697"/>
          </a:xfrm>
          <a:prstGeom prst="rect">
            <a:avLst/>
          </a:prstGeom>
          <a:noFill/>
          <a:ln>
            <a:noFill/>
          </a:ln>
        </p:spPr>
        <p:txBody>
          <a:bodyPr spcFirstLastPara="1" wrap="square" lIns="68550" tIns="34250" rIns="68550" bIns="34250"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b="1" i="0" u="none" strike="noStrike" cap="none">
                <a:solidFill>
                  <a:schemeClr val="lt1"/>
                </a:solidFill>
                <a:latin typeface="Arial"/>
                <a:ea typeface="Arial"/>
                <a:cs typeface="Arial"/>
                <a:sym typeface="Arial"/>
              </a:rPr>
              <a:t>FREE WEBINARS </a:t>
            </a:r>
            <a:endParaRPr sz="2100" b="0" i="0" u="none" strike="noStrike" cap="none">
              <a:solidFill>
                <a:schemeClr val="lt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2100"/>
              <a:buFont typeface="Arial"/>
              <a:buNone/>
            </a:pPr>
            <a:r>
              <a:rPr lang="en" sz="2100" b="0" i="0" u="none" strike="noStrike" cap="none">
                <a:solidFill>
                  <a:schemeClr val="lt1"/>
                </a:solidFill>
                <a:latin typeface="Arial"/>
                <a:ea typeface="Arial"/>
                <a:cs typeface="Arial"/>
                <a:sym typeface="Arial"/>
              </a:rPr>
              <a:t>Sign up for free webinars with industry experts every fortnight!</a:t>
            </a:r>
            <a:endParaRPr sz="2100" b="0" i="0" u="none" strike="noStrike" cap="none">
              <a:solidFill>
                <a:schemeClr val="lt1"/>
              </a:solidFill>
              <a:latin typeface="Quattrocento Sans"/>
              <a:ea typeface="Quattrocento Sans"/>
              <a:cs typeface="Quattrocento Sans"/>
              <a:sym typeface="Quattrocento Sans"/>
            </a:endParaRPr>
          </a:p>
        </p:txBody>
      </p:sp>
      <p:sp>
        <p:nvSpPr>
          <p:cNvPr id="1635" name="Google Shape;1635;p33"/>
          <p:cNvSpPr/>
          <p:nvPr/>
        </p:nvSpPr>
        <p:spPr>
          <a:xfrm>
            <a:off x="4140084" y="2571750"/>
            <a:ext cx="3997485" cy="715532"/>
          </a:xfrm>
          <a:prstGeom prst="rect">
            <a:avLst/>
          </a:prstGeom>
          <a:noFill/>
          <a:ln>
            <a:noFill/>
          </a:ln>
        </p:spPr>
        <p:txBody>
          <a:bodyPr spcFirstLastPara="1" wrap="square" lIns="68550" tIns="34250" rIns="68550" bIns="34250"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b="1" i="0" u="none" strike="noStrike" cap="none">
                <a:solidFill>
                  <a:schemeClr val="lt1"/>
                </a:solidFill>
                <a:latin typeface="Arial"/>
                <a:ea typeface="Arial"/>
                <a:cs typeface="Arial"/>
                <a:sym typeface="Arial"/>
              </a:rPr>
              <a:t>Contact us today!</a:t>
            </a:r>
            <a:endParaRPr sz="2100" b="0" i="0" u="none" strike="noStrike" cap="none">
              <a:solidFill>
                <a:schemeClr val="lt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2100"/>
              <a:buFont typeface="Arial"/>
              <a:buNone/>
            </a:pPr>
            <a:r>
              <a:rPr lang="en" sz="2100" b="0" i="0" u="none" strike="noStrike" cap="none">
                <a:solidFill>
                  <a:schemeClr val="lt1"/>
                </a:solidFill>
                <a:latin typeface="Arial"/>
                <a:ea typeface="Arial"/>
                <a:cs typeface="Arial"/>
                <a:sym typeface="Arial"/>
              </a:rPr>
              <a:t>www.anubhavtrainings.com</a:t>
            </a:r>
            <a:endParaRPr sz="2100" b="0" i="0" u="none" strike="noStrike" cap="none">
              <a:solidFill>
                <a:schemeClr val="lt1"/>
              </a:solidFill>
              <a:latin typeface="Quattrocento Sans"/>
              <a:ea typeface="Quattrocento Sans"/>
              <a:cs typeface="Quattrocento Sans"/>
              <a:sym typeface="Quattrocento Sans"/>
            </a:endParaRPr>
          </a:p>
        </p:txBody>
      </p:sp>
      <p:sp>
        <p:nvSpPr>
          <p:cNvPr id="1636" name="Google Shape;1636;p33"/>
          <p:cNvSpPr/>
          <p:nvPr/>
        </p:nvSpPr>
        <p:spPr>
          <a:xfrm rot="-5400000">
            <a:off x="1465607" y="1086521"/>
            <a:ext cx="1350150" cy="3672536"/>
          </a:xfrm>
          <a:prstGeom prst="downArrow">
            <a:avLst>
              <a:gd name="adj1" fmla="val 50000"/>
              <a:gd name="adj2" fmla="val 50000"/>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94"/>
        <p:cNvGrpSpPr/>
        <p:nvPr/>
      </p:nvGrpSpPr>
      <p:grpSpPr>
        <a:xfrm>
          <a:off x="0" y="0"/>
          <a:ext cx="0" cy="0"/>
          <a:chOff x="0" y="0"/>
          <a:chExt cx="0" cy="0"/>
        </a:xfrm>
      </p:grpSpPr>
      <p:sp>
        <p:nvSpPr>
          <p:cNvPr id="1395" name="Google Shape;1395;p4"/>
          <p:cNvSpPr txBox="1"/>
          <p:nvPr/>
        </p:nvSpPr>
        <p:spPr>
          <a:xfrm>
            <a:off x="-1352475" y="209325"/>
            <a:ext cx="5391300" cy="477000"/>
          </a:xfrm>
          <a:prstGeom prst="rect">
            <a:avLst/>
          </a:prstGeom>
          <a:noFill/>
          <a:ln>
            <a:noFill/>
          </a:ln>
        </p:spPr>
        <p:txBody>
          <a:bodyPr spcFirstLastPara="1" wrap="square" lIns="91425" tIns="91425" rIns="91425" bIns="91425" anchor="t" anchorCtr="0">
            <a:spAutoFit/>
          </a:bodyPr>
          <a:lstStyle/>
          <a:p>
            <a:pPr marL="914400" marR="0" lvl="0" indent="457200" algn="ctr" rtl="0">
              <a:lnSpc>
                <a:spcPct val="107916"/>
              </a:lnSpc>
              <a:spcBef>
                <a:spcPts val="0"/>
              </a:spcBef>
              <a:spcAft>
                <a:spcPts val="800"/>
              </a:spcAft>
              <a:buClr>
                <a:schemeClr val="dk1"/>
              </a:buClr>
              <a:buSzPts val="1100"/>
              <a:buFont typeface="Arial"/>
              <a:buNone/>
            </a:pPr>
            <a:r>
              <a:rPr lang="en" sz="1900" b="1" i="0" u="sng" strike="noStrike" cap="none">
                <a:solidFill>
                  <a:srgbClr val="0070C0"/>
                </a:solidFill>
                <a:latin typeface="Calibri"/>
                <a:ea typeface="Calibri"/>
                <a:cs typeface="Calibri"/>
                <a:sym typeface="Calibri"/>
              </a:rPr>
              <a:t>EWM PACKAGING SPECIFICATION</a:t>
            </a:r>
            <a:endParaRPr sz="2100" b="1" i="0" u="sng" strike="noStrike" cap="none">
              <a:solidFill>
                <a:srgbClr val="0070C0"/>
              </a:solidFill>
              <a:latin typeface="Cambria"/>
              <a:ea typeface="Cambria"/>
              <a:cs typeface="Cambria"/>
              <a:sym typeface="Cambria"/>
            </a:endParaRPr>
          </a:p>
        </p:txBody>
      </p:sp>
      <p:sp>
        <p:nvSpPr>
          <p:cNvPr id="1396" name="Google Shape;1396;p4"/>
          <p:cNvSpPr txBox="1"/>
          <p:nvPr/>
        </p:nvSpPr>
        <p:spPr>
          <a:xfrm>
            <a:off x="329450" y="685550"/>
            <a:ext cx="3559200" cy="863400"/>
          </a:xfrm>
          <a:prstGeom prst="rect">
            <a:avLst/>
          </a:prstGeom>
          <a:noFill/>
          <a:ln>
            <a:noFill/>
          </a:ln>
        </p:spPr>
        <p:txBody>
          <a:bodyPr spcFirstLastPara="1" wrap="square" lIns="91425" tIns="91425" rIns="91425" bIns="91425" anchor="t" anchorCtr="0">
            <a:spAutoFit/>
          </a:bodyPr>
          <a:lstStyle/>
          <a:p>
            <a:pPr marL="0" marR="0" lvl="0" indent="0" algn="l" rtl="0">
              <a:lnSpc>
                <a:spcPct val="107916"/>
              </a:lnSpc>
              <a:spcBef>
                <a:spcPts val="0"/>
              </a:spcBef>
              <a:spcAft>
                <a:spcPts val="0"/>
              </a:spcAft>
              <a:buClr>
                <a:schemeClr val="dk1"/>
              </a:buClr>
              <a:buSzPts val="1100"/>
              <a:buFont typeface="Arial"/>
              <a:buNone/>
            </a:pPr>
            <a:r>
              <a:rPr lang="en" sz="1800" b="1" i="0" u="none" strike="noStrike" cap="none">
                <a:solidFill>
                  <a:srgbClr val="0070C0"/>
                </a:solidFill>
                <a:latin typeface="Calibri"/>
                <a:ea typeface="Calibri"/>
                <a:cs typeface="Calibri"/>
                <a:sym typeface="Calibri"/>
              </a:rPr>
              <a:t>Contents</a:t>
            </a:r>
            <a:endParaRPr sz="1800" b="1" i="0" u="none" strike="noStrike" cap="none">
              <a:solidFill>
                <a:srgbClr val="0070C0"/>
              </a:solidFill>
              <a:latin typeface="Calibri"/>
              <a:ea typeface="Calibri"/>
              <a:cs typeface="Calibri"/>
              <a:sym typeface="Calibri"/>
            </a:endParaRPr>
          </a:p>
          <a:p>
            <a:pPr marL="0" marR="0" lvl="0" indent="0" algn="l" rtl="0">
              <a:lnSpc>
                <a:spcPct val="100000"/>
              </a:lnSpc>
              <a:spcBef>
                <a:spcPts val="800"/>
              </a:spcBef>
              <a:spcAft>
                <a:spcPts val="0"/>
              </a:spcAft>
              <a:buClr>
                <a:srgbClr val="000000"/>
              </a:buClr>
              <a:buSzPts val="1800"/>
              <a:buFont typeface="Arial"/>
              <a:buNone/>
            </a:pPr>
            <a:endParaRPr sz="1800" b="1" i="0" u="none" strike="noStrike" cap="none">
              <a:solidFill>
                <a:schemeClr val="dk1"/>
              </a:solidFill>
              <a:latin typeface="Quattrocento Sans"/>
              <a:ea typeface="Quattrocento Sans"/>
              <a:cs typeface="Quattrocento Sans"/>
              <a:sym typeface="Quattrocento Sans"/>
            </a:endParaRPr>
          </a:p>
        </p:txBody>
      </p:sp>
      <p:sp>
        <p:nvSpPr>
          <p:cNvPr id="1397" name="Google Shape;1397;p4"/>
          <p:cNvSpPr txBox="1"/>
          <p:nvPr/>
        </p:nvSpPr>
        <p:spPr>
          <a:xfrm>
            <a:off x="329450" y="1088775"/>
            <a:ext cx="8102400" cy="816600"/>
          </a:xfrm>
          <a:prstGeom prst="rect">
            <a:avLst/>
          </a:prstGeom>
          <a:noFill/>
          <a:ln>
            <a:noFill/>
          </a:ln>
        </p:spPr>
        <p:txBody>
          <a:bodyPr spcFirstLastPara="1" wrap="square" lIns="91425" tIns="91425" rIns="91425" bIns="91425" anchor="t" anchorCtr="0">
            <a:spAutoFit/>
          </a:bodyPr>
          <a:lstStyle/>
          <a:p>
            <a:pPr marL="0" marR="0" lvl="0" indent="0" algn="l" rtl="0">
              <a:lnSpc>
                <a:spcPct val="107916"/>
              </a:lnSpc>
              <a:spcBef>
                <a:spcPts val="0"/>
              </a:spcBef>
              <a:spcAft>
                <a:spcPts val="800"/>
              </a:spcAft>
              <a:buClr>
                <a:srgbClr val="000000"/>
              </a:buClr>
              <a:buSzPts val="1300"/>
              <a:buFont typeface="Arial"/>
              <a:buNone/>
            </a:pPr>
            <a:r>
              <a:rPr lang="en" sz="1300" b="0" i="0" u="none" strike="noStrike" cap="none">
                <a:solidFill>
                  <a:schemeClr val="dk1"/>
                </a:solidFill>
                <a:highlight>
                  <a:srgbClr val="FFFFFF"/>
                </a:highlight>
                <a:latin typeface="Calibri"/>
                <a:ea typeface="Calibri"/>
                <a:cs typeface="Calibri"/>
                <a:sym typeface="Calibri"/>
              </a:rPr>
              <a:t>A packaging specification is master data. The packaging specification defines all the necessary packing levels for a product for example to put away or transport the product. For a product, a packaging specification mainly describes in which quantities you can pack the product into which packaging materials.</a:t>
            </a:r>
            <a:endParaRPr sz="1300" b="0" i="0" u="none" strike="noStrike" cap="none">
              <a:solidFill>
                <a:srgbClr val="000000"/>
              </a:solidFill>
              <a:latin typeface="Calibri"/>
              <a:ea typeface="Calibri"/>
              <a:cs typeface="Calibri"/>
              <a:sym typeface="Calibri"/>
            </a:endParaRPr>
          </a:p>
        </p:txBody>
      </p:sp>
      <p:sp>
        <p:nvSpPr>
          <p:cNvPr id="1398" name="Google Shape;1398;p4"/>
          <p:cNvSpPr txBox="1"/>
          <p:nvPr/>
        </p:nvSpPr>
        <p:spPr>
          <a:xfrm>
            <a:off x="420000" y="1953975"/>
            <a:ext cx="4325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1400"/>
              </a:spcBef>
              <a:spcAft>
                <a:spcPts val="1400"/>
              </a:spcAft>
              <a:buClr>
                <a:schemeClr val="dk1"/>
              </a:buClr>
              <a:buSzPts val="1100"/>
              <a:buFont typeface="Arial"/>
              <a:buNone/>
            </a:pPr>
            <a:r>
              <a:rPr lang="en" sz="1400" b="1" i="0" u="none" strike="noStrike" cap="none">
                <a:solidFill>
                  <a:schemeClr val="dk1"/>
                </a:solidFill>
                <a:highlight>
                  <a:srgbClr val="FFFF00"/>
                </a:highlight>
                <a:latin typeface="Calibri"/>
                <a:ea typeface="Calibri"/>
                <a:cs typeface="Calibri"/>
                <a:sym typeface="Calibri"/>
              </a:rPr>
              <a:t>Use</a:t>
            </a:r>
            <a:endParaRPr sz="1400" b="0" i="0" u="none" strike="noStrike" cap="none">
              <a:solidFill>
                <a:srgbClr val="000000"/>
              </a:solidFill>
              <a:latin typeface="Quattrocento Sans"/>
              <a:ea typeface="Quattrocento Sans"/>
              <a:cs typeface="Quattrocento Sans"/>
              <a:sym typeface="Quattrocento Sans"/>
            </a:endParaRPr>
          </a:p>
        </p:txBody>
      </p:sp>
      <p:sp>
        <p:nvSpPr>
          <p:cNvPr id="1399" name="Google Shape;1399;p4"/>
          <p:cNvSpPr txBox="1"/>
          <p:nvPr/>
        </p:nvSpPr>
        <p:spPr>
          <a:xfrm>
            <a:off x="382025" y="2260375"/>
            <a:ext cx="8102400" cy="2052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1400"/>
              </a:spcBef>
              <a:spcAft>
                <a:spcPts val="0"/>
              </a:spcAft>
              <a:buClr>
                <a:srgbClr val="000000"/>
              </a:buClr>
              <a:buSzPts val="1200"/>
              <a:buFont typeface="Arial"/>
              <a:buNone/>
            </a:pPr>
            <a:r>
              <a:rPr lang="en" sz="1200" b="1" i="0" u="none" strike="noStrike" cap="none">
                <a:solidFill>
                  <a:schemeClr val="dk1"/>
                </a:solidFill>
                <a:highlight>
                  <a:srgbClr val="FFFFFF"/>
                </a:highlight>
                <a:latin typeface="Calibri"/>
                <a:ea typeface="Calibri"/>
                <a:cs typeface="Calibri"/>
                <a:sym typeface="Calibri"/>
              </a:rPr>
              <a:t>For automatic HU creation</a:t>
            </a:r>
            <a:endParaRPr sz="1200" b="0" i="0" u="none" strike="noStrike" cap="none">
              <a:solidFill>
                <a:schemeClr val="dk1"/>
              </a:solidFill>
              <a:highlight>
                <a:srgbClr val="FFFFFF"/>
              </a:highlight>
              <a:latin typeface="Calibri"/>
              <a:ea typeface="Calibri"/>
              <a:cs typeface="Calibri"/>
              <a:sym typeface="Calibri"/>
            </a:endParaRPr>
          </a:p>
          <a:p>
            <a:pPr marL="0" marR="0" lvl="0" indent="0" algn="l" rtl="0">
              <a:lnSpc>
                <a:spcPct val="100000"/>
              </a:lnSpc>
              <a:spcBef>
                <a:spcPts val="1400"/>
              </a:spcBef>
              <a:spcAft>
                <a:spcPts val="0"/>
              </a:spcAft>
              <a:buClr>
                <a:srgbClr val="000000"/>
              </a:buClr>
              <a:buSzPts val="1300"/>
              <a:buFont typeface="Arial"/>
              <a:buNone/>
            </a:pPr>
            <a:r>
              <a:rPr lang="en" sz="1300" b="0" i="0" u="none" strike="noStrike" cap="none">
                <a:solidFill>
                  <a:schemeClr val="dk1"/>
                </a:solidFill>
                <a:highlight>
                  <a:srgbClr val="FFFFFF"/>
                </a:highlight>
                <a:latin typeface="Calibri"/>
                <a:ea typeface="Calibri"/>
                <a:cs typeface="Calibri"/>
                <a:sym typeface="Calibri"/>
              </a:rPr>
              <a:t>In printed form, a packaging specification is a set of instructions for the employee in the warehouse. More specifically, the work steps that you enter in a packaging specification are intended as information for the employee. For example, give the employee exact instructions as to where to place the label on a box, or how a product should be stacked onto a pallet. The system can determine packaging specifications during various processes. Processes that determine packaging specifications use only specific attributes from the packaging specification.</a:t>
            </a:r>
            <a:endParaRPr sz="1300" b="0" i="0" u="none" strike="noStrike" cap="none">
              <a:solidFill>
                <a:schemeClr val="dk1"/>
              </a:solidFill>
              <a:highlight>
                <a:srgbClr val="FFFFFF"/>
              </a:highlight>
              <a:latin typeface="Calibri"/>
              <a:ea typeface="Calibri"/>
              <a:cs typeface="Calibri"/>
              <a:sym typeface="Calibri"/>
            </a:endParaRPr>
          </a:p>
          <a:p>
            <a:pPr marL="0" marR="0" lvl="0" indent="0" algn="l" rtl="0">
              <a:lnSpc>
                <a:spcPct val="100000"/>
              </a:lnSpc>
              <a:spcBef>
                <a:spcPts val="800"/>
              </a:spcBef>
              <a:spcAft>
                <a:spcPts val="800"/>
              </a:spcAft>
              <a:buClr>
                <a:srgbClr val="000000"/>
              </a:buClr>
              <a:buSzPts val="1300"/>
              <a:buFont typeface="Arial"/>
              <a:buNone/>
            </a:pPr>
            <a:r>
              <a:rPr lang="en" sz="1300" b="0" i="0" u="none" strike="noStrike" cap="none">
                <a:solidFill>
                  <a:schemeClr val="dk1"/>
                </a:solidFill>
                <a:highlight>
                  <a:srgbClr val="FFFFFF"/>
                </a:highlight>
                <a:latin typeface="Calibri"/>
                <a:ea typeface="Calibri"/>
                <a:cs typeface="Calibri"/>
                <a:sym typeface="Calibri"/>
              </a:rPr>
              <a:t>Maintain structure of packaging specifications starts with header, contents, Level type, element type, level set, define work step, and define packing material type. In order to understand structure of pack spec see below figure.</a:t>
            </a:r>
            <a:endParaRPr sz="1600" b="0" i="0" u="none" strike="noStrike" cap="none">
              <a:solidFill>
                <a:srgbClr val="00000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03"/>
        <p:cNvGrpSpPr/>
        <p:nvPr/>
      </p:nvGrpSpPr>
      <p:grpSpPr>
        <a:xfrm>
          <a:off x="0" y="0"/>
          <a:ext cx="0" cy="0"/>
          <a:chOff x="0" y="0"/>
          <a:chExt cx="0" cy="0"/>
        </a:xfrm>
      </p:grpSpPr>
      <p:pic>
        <p:nvPicPr>
          <p:cNvPr id="1404" name="Google Shape;1404;p5"/>
          <p:cNvPicPr preferRelativeResize="0"/>
          <p:nvPr/>
        </p:nvPicPr>
        <p:blipFill rotWithShape="1">
          <a:blip r:embed="rId3">
            <a:alphaModFix/>
          </a:blip>
          <a:srcRect/>
          <a:stretch/>
        </p:blipFill>
        <p:spPr>
          <a:xfrm>
            <a:off x="340100" y="1071749"/>
            <a:ext cx="5943600" cy="3108675"/>
          </a:xfrm>
          <a:prstGeom prst="rect">
            <a:avLst/>
          </a:prstGeom>
          <a:noFill/>
          <a:ln>
            <a:noFill/>
          </a:ln>
        </p:spPr>
      </p:pic>
      <p:sp>
        <p:nvSpPr>
          <p:cNvPr id="1405" name="Google Shape;1405;p5"/>
          <p:cNvSpPr txBox="1"/>
          <p:nvPr/>
        </p:nvSpPr>
        <p:spPr>
          <a:xfrm>
            <a:off x="160925" y="375425"/>
            <a:ext cx="8251500" cy="58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800"/>
              </a:spcAft>
              <a:buClr>
                <a:srgbClr val="000000"/>
              </a:buClr>
              <a:buSzPts val="1300"/>
              <a:buFont typeface="Arial"/>
              <a:buNone/>
            </a:pPr>
            <a:r>
              <a:rPr lang="en" sz="1300" b="0" i="0" u="none" strike="noStrike" cap="none">
                <a:solidFill>
                  <a:schemeClr val="dk1"/>
                </a:solidFill>
                <a:highlight>
                  <a:srgbClr val="FFFFFF"/>
                </a:highlight>
                <a:latin typeface="Calibri"/>
                <a:ea typeface="Calibri"/>
                <a:cs typeface="Calibri"/>
                <a:sym typeface="Calibri"/>
              </a:rPr>
              <a:t>Maintain structure of packaging specifications starts with header, contents, Level type, element type, level set, define work step, and define packing material type. In order to understand structure of pack spec see below figure.</a:t>
            </a:r>
            <a:endParaRPr sz="1600" b="0" i="0" u="none" strike="noStrike" cap="non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09"/>
        <p:cNvGrpSpPr/>
        <p:nvPr/>
      </p:nvGrpSpPr>
      <p:grpSpPr>
        <a:xfrm>
          <a:off x="0" y="0"/>
          <a:ext cx="0" cy="0"/>
          <a:chOff x="0" y="0"/>
          <a:chExt cx="0" cy="0"/>
        </a:xfrm>
      </p:grpSpPr>
      <p:sp>
        <p:nvSpPr>
          <p:cNvPr id="1410" name="Google Shape;1410;p6"/>
          <p:cNvSpPr txBox="1"/>
          <p:nvPr/>
        </p:nvSpPr>
        <p:spPr>
          <a:xfrm>
            <a:off x="307850" y="717800"/>
            <a:ext cx="6276900" cy="393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1400"/>
              </a:spcBef>
              <a:spcAft>
                <a:spcPts val="0"/>
              </a:spcAft>
              <a:buClr>
                <a:srgbClr val="000000"/>
              </a:buClr>
              <a:buSzPts val="1250"/>
              <a:buFont typeface="Arial"/>
              <a:buNone/>
            </a:pPr>
            <a:r>
              <a:rPr lang="en" sz="1250" b="0" i="0" u="none" strike="noStrike" cap="none">
                <a:solidFill>
                  <a:schemeClr val="dk1"/>
                </a:solidFill>
                <a:latin typeface="Calibri"/>
                <a:ea typeface="Calibri"/>
                <a:cs typeface="Calibri"/>
                <a:sym typeface="Calibri"/>
              </a:rPr>
              <a:t>Header: Name: Pack Spec X</a:t>
            </a:r>
            <a:endParaRPr sz="1250" b="0" i="0" u="none" strike="noStrike" cap="none">
              <a:solidFill>
                <a:schemeClr val="dk1"/>
              </a:solidFill>
              <a:latin typeface="Calibri"/>
              <a:ea typeface="Calibri"/>
              <a:cs typeface="Calibri"/>
              <a:sym typeface="Calibri"/>
            </a:endParaRPr>
          </a:p>
          <a:p>
            <a:pPr marL="0" marR="0" lvl="0" indent="0" algn="l" rtl="0">
              <a:lnSpc>
                <a:spcPct val="100000"/>
              </a:lnSpc>
              <a:spcBef>
                <a:spcPts val="1400"/>
              </a:spcBef>
              <a:spcAft>
                <a:spcPts val="0"/>
              </a:spcAft>
              <a:buClr>
                <a:srgbClr val="000000"/>
              </a:buClr>
              <a:buSzPts val="1250"/>
              <a:buFont typeface="Arial"/>
              <a:buNone/>
            </a:pPr>
            <a:r>
              <a:rPr lang="en" sz="1250" b="0" i="0" u="none" strike="noStrike" cap="none">
                <a:solidFill>
                  <a:schemeClr val="dk1"/>
                </a:solidFill>
                <a:latin typeface="Calibri"/>
                <a:ea typeface="Calibri"/>
                <a:cs typeface="Calibri"/>
                <a:sym typeface="Calibri"/>
              </a:rPr>
              <a:t>Contents: product X, 1 each</a:t>
            </a:r>
            <a:endParaRPr sz="1250" b="0" i="0" u="none" strike="noStrike" cap="none">
              <a:solidFill>
                <a:schemeClr val="dk1"/>
              </a:solidFill>
              <a:latin typeface="Calibri"/>
              <a:ea typeface="Calibri"/>
              <a:cs typeface="Calibri"/>
              <a:sym typeface="Calibri"/>
            </a:endParaRPr>
          </a:p>
          <a:p>
            <a:pPr marL="0" marR="0" lvl="0" indent="0" algn="l" rtl="0">
              <a:lnSpc>
                <a:spcPct val="100000"/>
              </a:lnSpc>
              <a:spcBef>
                <a:spcPts val="1400"/>
              </a:spcBef>
              <a:spcAft>
                <a:spcPts val="0"/>
              </a:spcAft>
              <a:buClr>
                <a:srgbClr val="000000"/>
              </a:buClr>
              <a:buSzPts val="1250"/>
              <a:buFont typeface="Arial"/>
              <a:buNone/>
            </a:pPr>
            <a:r>
              <a:rPr lang="en" sz="1250" b="0" i="0" u="none" strike="noStrike" cap="none">
                <a:solidFill>
                  <a:schemeClr val="dk1"/>
                </a:solidFill>
                <a:latin typeface="Calibri"/>
                <a:ea typeface="Calibri"/>
                <a:cs typeface="Calibri"/>
                <a:sym typeface="Calibri"/>
              </a:rPr>
              <a:t>Level 1: Target quantity one, element group EG1</a:t>
            </a:r>
            <a:endParaRPr sz="1250" b="0" i="0" u="none" strike="noStrike" cap="none">
              <a:solidFill>
                <a:schemeClr val="dk1"/>
              </a:solidFill>
              <a:latin typeface="Calibri"/>
              <a:ea typeface="Calibri"/>
              <a:cs typeface="Calibri"/>
              <a:sym typeface="Calibri"/>
            </a:endParaRPr>
          </a:p>
          <a:p>
            <a:pPr marL="0" marR="0" lvl="0" indent="0" algn="l" rtl="0">
              <a:lnSpc>
                <a:spcPct val="100000"/>
              </a:lnSpc>
              <a:spcBef>
                <a:spcPts val="1400"/>
              </a:spcBef>
              <a:spcAft>
                <a:spcPts val="0"/>
              </a:spcAft>
              <a:buClr>
                <a:srgbClr val="000000"/>
              </a:buClr>
              <a:buSzPts val="1250"/>
              <a:buFont typeface="Arial"/>
              <a:buNone/>
            </a:pPr>
            <a:r>
              <a:rPr lang="en" sz="1250" b="0" i="0" u="none" strike="noStrike" cap="none">
                <a:solidFill>
                  <a:schemeClr val="dk1"/>
                </a:solidFill>
                <a:latin typeface="Calibri"/>
                <a:ea typeface="Calibri"/>
                <a:cs typeface="Calibri"/>
                <a:sym typeface="Calibri"/>
              </a:rPr>
              <a:t>Element group EG1:</a:t>
            </a:r>
            <a:endParaRPr sz="1250" b="0" i="0" u="none" strike="noStrike" cap="none">
              <a:solidFill>
                <a:schemeClr val="dk1"/>
              </a:solidFill>
              <a:latin typeface="Calibri"/>
              <a:ea typeface="Calibri"/>
              <a:cs typeface="Calibri"/>
              <a:sym typeface="Calibri"/>
            </a:endParaRPr>
          </a:p>
          <a:p>
            <a:pPr marL="457200" marR="0" lvl="0" indent="-307975" algn="l" rtl="0">
              <a:lnSpc>
                <a:spcPct val="100000"/>
              </a:lnSpc>
              <a:spcBef>
                <a:spcPts val="1400"/>
              </a:spcBef>
              <a:spcAft>
                <a:spcPts val="0"/>
              </a:spcAft>
              <a:buClr>
                <a:schemeClr val="dk1"/>
              </a:buClr>
              <a:buSzPts val="1250"/>
              <a:buFont typeface="Noto Sans Symbols"/>
              <a:buChar char="●"/>
            </a:pPr>
            <a:r>
              <a:rPr lang="en" sz="1250" b="0" i="0" u="none" strike="noStrike" cap="none">
                <a:solidFill>
                  <a:schemeClr val="dk1"/>
                </a:solidFill>
                <a:latin typeface="Calibri"/>
                <a:ea typeface="Calibri"/>
                <a:cs typeface="Calibri"/>
                <a:sym typeface="Calibri"/>
              </a:rPr>
              <a:t>Element E1: packaging material ‘Carton box’, work step ‘Place 1 Each upright in each box’</a:t>
            </a:r>
            <a:endParaRPr sz="1250" b="0" i="0" u="none" strike="noStrike" cap="none">
              <a:solidFill>
                <a:schemeClr val="dk1"/>
              </a:solidFill>
              <a:latin typeface="Calibri"/>
              <a:ea typeface="Calibri"/>
              <a:cs typeface="Calibri"/>
              <a:sym typeface="Calibri"/>
            </a:endParaRPr>
          </a:p>
          <a:p>
            <a:pPr marL="0" marR="0" lvl="0" indent="0" algn="l" rtl="0">
              <a:lnSpc>
                <a:spcPct val="100000"/>
              </a:lnSpc>
              <a:spcBef>
                <a:spcPts val="1400"/>
              </a:spcBef>
              <a:spcAft>
                <a:spcPts val="0"/>
              </a:spcAft>
              <a:buClr>
                <a:srgbClr val="000000"/>
              </a:buClr>
              <a:buSzPts val="1250"/>
              <a:buFont typeface="Arial"/>
              <a:buNone/>
            </a:pPr>
            <a:r>
              <a:rPr lang="en" sz="1250" b="0" i="0" u="none" strike="noStrike" cap="none">
                <a:solidFill>
                  <a:schemeClr val="dk1"/>
                </a:solidFill>
                <a:latin typeface="Calibri"/>
                <a:ea typeface="Calibri"/>
                <a:cs typeface="Calibri"/>
                <a:sym typeface="Calibri"/>
              </a:rPr>
              <a:t>Level 2: Target quantity 100, element group EG2</a:t>
            </a:r>
            <a:endParaRPr sz="1250" b="0" i="0" u="none" strike="noStrike" cap="none">
              <a:solidFill>
                <a:schemeClr val="dk1"/>
              </a:solidFill>
              <a:latin typeface="Calibri"/>
              <a:ea typeface="Calibri"/>
              <a:cs typeface="Calibri"/>
              <a:sym typeface="Calibri"/>
            </a:endParaRPr>
          </a:p>
          <a:p>
            <a:pPr marL="0" marR="0" lvl="0" indent="0" algn="l" rtl="0">
              <a:lnSpc>
                <a:spcPct val="100000"/>
              </a:lnSpc>
              <a:spcBef>
                <a:spcPts val="1400"/>
              </a:spcBef>
              <a:spcAft>
                <a:spcPts val="0"/>
              </a:spcAft>
              <a:buClr>
                <a:srgbClr val="000000"/>
              </a:buClr>
              <a:buSzPts val="1250"/>
              <a:buFont typeface="Arial"/>
              <a:buNone/>
            </a:pPr>
            <a:r>
              <a:rPr lang="en" sz="1250" b="0" i="0" u="none" strike="noStrike" cap="none">
                <a:solidFill>
                  <a:schemeClr val="dk1"/>
                </a:solidFill>
                <a:latin typeface="Calibri"/>
                <a:ea typeface="Calibri"/>
                <a:cs typeface="Calibri"/>
                <a:sym typeface="Calibri"/>
              </a:rPr>
              <a:t>Element group EG2:</a:t>
            </a:r>
            <a:endParaRPr sz="1250" b="0" i="0" u="none" strike="noStrike" cap="none">
              <a:solidFill>
                <a:schemeClr val="dk1"/>
              </a:solidFill>
              <a:latin typeface="Calibri"/>
              <a:ea typeface="Calibri"/>
              <a:cs typeface="Calibri"/>
              <a:sym typeface="Calibri"/>
            </a:endParaRPr>
          </a:p>
          <a:p>
            <a:pPr marL="457200" marR="0" lvl="0" indent="-307975" algn="l" rtl="0">
              <a:lnSpc>
                <a:spcPct val="100000"/>
              </a:lnSpc>
              <a:spcBef>
                <a:spcPts val="1400"/>
              </a:spcBef>
              <a:spcAft>
                <a:spcPts val="0"/>
              </a:spcAft>
              <a:buClr>
                <a:schemeClr val="dk1"/>
              </a:buClr>
              <a:buSzPts val="1250"/>
              <a:buFont typeface="Noto Sans Symbols"/>
              <a:buChar char="●"/>
            </a:pPr>
            <a:r>
              <a:rPr lang="en" sz="1250" b="0" i="0" u="none" strike="noStrike" cap="none">
                <a:solidFill>
                  <a:schemeClr val="dk1"/>
                </a:solidFill>
                <a:latin typeface="Calibri"/>
                <a:ea typeface="Calibri"/>
                <a:cs typeface="Calibri"/>
                <a:sym typeface="Calibri"/>
              </a:rPr>
              <a:t>Element E2: packaging material ‘Pallet’, work step ‘Place boxes layer by layer onto pallet’</a:t>
            </a:r>
            <a:endParaRPr sz="1250" b="0" i="0" u="none" strike="noStrike" cap="none">
              <a:solidFill>
                <a:schemeClr val="dk1"/>
              </a:solidFill>
              <a:latin typeface="Calibri"/>
              <a:ea typeface="Calibri"/>
              <a:cs typeface="Calibri"/>
              <a:sym typeface="Calibri"/>
            </a:endParaRPr>
          </a:p>
          <a:p>
            <a:pPr marL="0" marR="0" lvl="0" indent="0" algn="l" rtl="0">
              <a:lnSpc>
                <a:spcPct val="100000"/>
              </a:lnSpc>
              <a:spcBef>
                <a:spcPts val="1400"/>
              </a:spcBef>
              <a:spcAft>
                <a:spcPts val="1400"/>
              </a:spcAft>
              <a:buClr>
                <a:srgbClr val="000000"/>
              </a:buClr>
              <a:buSzPts val="1250"/>
              <a:buFont typeface="Arial"/>
              <a:buNone/>
            </a:pPr>
            <a:r>
              <a:rPr lang="en" sz="1250" b="0" i="0" u="none" strike="noStrike" cap="none">
                <a:solidFill>
                  <a:schemeClr val="dk1"/>
                </a:solidFill>
                <a:latin typeface="Calibri"/>
                <a:ea typeface="Calibri"/>
                <a:cs typeface="Calibri"/>
                <a:sym typeface="Calibri"/>
              </a:rPr>
              <a:t>Packaging specifications can be created, copied, activated and determined using condition technique</a:t>
            </a:r>
            <a:endParaRPr sz="1600" b="0" i="0" u="none" strike="noStrike" cap="none">
              <a:solidFill>
                <a:srgbClr val="000000"/>
              </a:solidFill>
              <a:latin typeface="Arial"/>
              <a:ea typeface="Arial"/>
              <a:cs typeface="Arial"/>
              <a:sym typeface="Arial"/>
            </a:endParaRPr>
          </a:p>
        </p:txBody>
      </p:sp>
      <p:sp>
        <p:nvSpPr>
          <p:cNvPr id="1411" name="Google Shape;1411;p6"/>
          <p:cNvSpPr txBox="1"/>
          <p:nvPr/>
        </p:nvSpPr>
        <p:spPr>
          <a:xfrm>
            <a:off x="235000" y="317600"/>
            <a:ext cx="54861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1400"/>
              </a:spcBef>
              <a:spcAft>
                <a:spcPts val="1400"/>
              </a:spcAft>
              <a:buClr>
                <a:srgbClr val="000000"/>
              </a:buClr>
              <a:buSzPts val="1500"/>
              <a:buFont typeface="Arial"/>
              <a:buNone/>
            </a:pPr>
            <a:r>
              <a:rPr lang="en" sz="1500" b="1" i="0" u="none" strike="noStrike" cap="none">
                <a:solidFill>
                  <a:srgbClr val="0070C0"/>
                </a:solidFill>
                <a:latin typeface="Calibri"/>
                <a:ea typeface="Calibri"/>
                <a:cs typeface="Calibri"/>
                <a:sym typeface="Calibri"/>
              </a:rPr>
              <a:t>Example for a packaging specification and its structure</a:t>
            </a:r>
            <a:endParaRPr sz="1500" b="0" i="0" u="none" strike="noStrike" cap="none">
              <a:solidFill>
                <a:srgbClr val="0070C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5"/>
        <p:cNvGrpSpPr/>
        <p:nvPr/>
      </p:nvGrpSpPr>
      <p:grpSpPr>
        <a:xfrm>
          <a:off x="0" y="0"/>
          <a:ext cx="0" cy="0"/>
          <a:chOff x="0" y="0"/>
          <a:chExt cx="0" cy="0"/>
        </a:xfrm>
      </p:grpSpPr>
      <p:sp>
        <p:nvSpPr>
          <p:cNvPr id="1416" name="Google Shape;1416;p7"/>
          <p:cNvSpPr txBox="1"/>
          <p:nvPr/>
        </p:nvSpPr>
        <p:spPr>
          <a:xfrm>
            <a:off x="329525" y="115675"/>
            <a:ext cx="3559200" cy="927300"/>
          </a:xfrm>
          <a:prstGeom prst="rect">
            <a:avLst/>
          </a:prstGeom>
          <a:noFill/>
          <a:ln>
            <a:noFill/>
          </a:ln>
        </p:spPr>
        <p:txBody>
          <a:bodyPr spcFirstLastPara="1" wrap="square" lIns="91425" tIns="91425" rIns="91425" bIns="91425" anchor="t" anchorCtr="0">
            <a:spAutoFit/>
          </a:bodyPr>
          <a:lstStyle/>
          <a:p>
            <a:pPr marL="0" marR="0" lvl="0" indent="0" algn="l" rtl="0">
              <a:lnSpc>
                <a:spcPct val="107916"/>
              </a:lnSpc>
              <a:spcBef>
                <a:spcPts val="0"/>
              </a:spcBef>
              <a:spcAft>
                <a:spcPts val="0"/>
              </a:spcAft>
              <a:buClr>
                <a:schemeClr val="dk1"/>
              </a:buClr>
              <a:buSzPts val="1100"/>
              <a:buFont typeface="Arial"/>
              <a:buNone/>
            </a:pPr>
            <a:r>
              <a:rPr lang="en" sz="2000" b="1" i="0" u="sng" strike="noStrike" cap="none">
                <a:solidFill>
                  <a:schemeClr val="lt1"/>
                </a:solidFill>
                <a:latin typeface="Calibri"/>
                <a:ea typeface="Calibri"/>
                <a:cs typeface="Calibri"/>
                <a:sym typeface="Calibri"/>
              </a:rPr>
              <a:t>Contents</a:t>
            </a:r>
            <a:endParaRPr sz="2000" b="1" i="0" u="sng" strike="noStrike" cap="none">
              <a:solidFill>
                <a:schemeClr val="lt1"/>
              </a:solidFill>
              <a:latin typeface="Calibri"/>
              <a:ea typeface="Calibri"/>
              <a:cs typeface="Calibri"/>
              <a:sym typeface="Calibri"/>
            </a:endParaRPr>
          </a:p>
          <a:p>
            <a:pPr marL="0" marR="0" lvl="0" indent="0" algn="l" rtl="0">
              <a:lnSpc>
                <a:spcPct val="100000"/>
              </a:lnSpc>
              <a:spcBef>
                <a:spcPts val="800"/>
              </a:spcBef>
              <a:spcAft>
                <a:spcPts val="0"/>
              </a:spcAft>
              <a:buClr>
                <a:srgbClr val="000000"/>
              </a:buClr>
              <a:buSzPts val="2000"/>
              <a:buFont typeface="Arial"/>
              <a:buNone/>
            </a:pPr>
            <a:endParaRPr sz="2000" b="1" i="0" u="sng" strike="noStrike" cap="none">
              <a:solidFill>
                <a:schemeClr val="lt1"/>
              </a:solidFill>
              <a:latin typeface="Quattrocento Sans"/>
              <a:ea typeface="Quattrocento Sans"/>
              <a:cs typeface="Quattrocento Sans"/>
              <a:sym typeface="Quattrocento Sans"/>
            </a:endParaRPr>
          </a:p>
        </p:txBody>
      </p:sp>
      <p:sp>
        <p:nvSpPr>
          <p:cNvPr id="1417" name="Google Shape;1417;p7"/>
          <p:cNvSpPr txBox="1"/>
          <p:nvPr/>
        </p:nvSpPr>
        <p:spPr>
          <a:xfrm>
            <a:off x="329525" y="673925"/>
            <a:ext cx="7681500" cy="2986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1400"/>
              </a:spcBef>
              <a:spcAft>
                <a:spcPts val="0"/>
              </a:spcAft>
              <a:buClr>
                <a:srgbClr val="000000"/>
              </a:buClr>
              <a:buSzPts val="1600"/>
              <a:buFont typeface="Arial"/>
              <a:buNone/>
            </a:pPr>
            <a:r>
              <a:rPr lang="en" sz="1600" b="1" i="0" u="none" strike="noStrike" cap="none">
                <a:solidFill>
                  <a:schemeClr val="lt1"/>
                </a:solidFill>
                <a:latin typeface="Calibri"/>
                <a:ea typeface="Calibri"/>
                <a:cs typeface="Calibri"/>
                <a:sym typeface="Calibri"/>
              </a:rPr>
              <a:t>Define Level Type </a:t>
            </a:r>
            <a:endParaRPr sz="1600" b="1" i="0" u="none" strike="noStrike" cap="none">
              <a:solidFill>
                <a:schemeClr val="lt1"/>
              </a:solidFill>
              <a:latin typeface="Calibri"/>
              <a:ea typeface="Calibri"/>
              <a:cs typeface="Calibri"/>
              <a:sym typeface="Calibri"/>
            </a:endParaRPr>
          </a:p>
          <a:p>
            <a:pPr marL="0" marR="0" lvl="0" indent="0" algn="l" rtl="0">
              <a:lnSpc>
                <a:spcPct val="100000"/>
              </a:lnSpc>
              <a:spcBef>
                <a:spcPts val="1400"/>
              </a:spcBef>
              <a:spcAft>
                <a:spcPts val="0"/>
              </a:spcAft>
              <a:buClr>
                <a:srgbClr val="000000"/>
              </a:buClr>
              <a:buSzPts val="1600"/>
              <a:buFont typeface="Arial"/>
              <a:buNone/>
            </a:pPr>
            <a:r>
              <a:rPr lang="en" sz="1600" b="1" i="0" u="none" strike="noStrike" cap="none">
                <a:solidFill>
                  <a:schemeClr val="lt1"/>
                </a:solidFill>
                <a:latin typeface="Calibri"/>
                <a:ea typeface="Calibri"/>
                <a:cs typeface="Calibri"/>
                <a:sym typeface="Calibri"/>
              </a:rPr>
              <a:t>Define Element Type</a:t>
            </a:r>
            <a:endParaRPr sz="1600" b="1" i="0" u="none" strike="noStrike" cap="none">
              <a:solidFill>
                <a:schemeClr val="lt1"/>
              </a:solidFill>
              <a:latin typeface="Calibri"/>
              <a:ea typeface="Calibri"/>
              <a:cs typeface="Calibri"/>
              <a:sym typeface="Calibri"/>
            </a:endParaRPr>
          </a:p>
          <a:p>
            <a:pPr marL="0" marR="0" lvl="0" indent="0" algn="l" rtl="0">
              <a:lnSpc>
                <a:spcPct val="100000"/>
              </a:lnSpc>
              <a:spcBef>
                <a:spcPts val="1400"/>
              </a:spcBef>
              <a:spcAft>
                <a:spcPts val="0"/>
              </a:spcAft>
              <a:buClr>
                <a:srgbClr val="000000"/>
              </a:buClr>
              <a:buSzPts val="1600"/>
              <a:buFont typeface="Arial"/>
              <a:buNone/>
            </a:pPr>
            <a:r>
              <a:rPr lang="en" sz="1600" b="1" i="0" u="none" strike="noStrike" cap="none">
                <a:solidFill>
                  <a:schemeClr val="lt1"/>
                </a:solidFill>
                <a:latin typeface="Calibri"/>
                <a:ea typeface="Calibri"/>
                <a:cs typeface="Calibri"/>
                <a:sym typeface="Calibri"/>
              </a:rPr>
              <a:t>Define Level Set</a:t>
            </a:r>
            <a:endParaRPr sz="1600" b="1" i="0" u="none" strike="noStrike" cap="none">
              <a:solidFill>
                <a:schemeClr val="lt1"/>
              </a:solidFill>
              <a:latin typeface="Calibri"/>
              <a:ea typeface="Calibri"/>
              <a:cs typeface="Calibri"/>
              <a:sym typeface="Calibri"/>
            </a:endParaRPr>
          </a:p>
          <a:p>
            <a:pPr marL="0" marR="0" lvl="0" indent="0" algn="l" rtl="0">
              <a:lnSpc>
                <a:spcPct val="100000"/>
              </a:lnSpc>
              <a:spcBef>
                <a:spcPts val="1400"/>
              </a:spcBef>
              <a:spcAft>
                <a:spcPts val="0"/>
              </a:spcAft>
              <a:buClr>
                <a:srgbClr val="000000"/>
              </a:buClr>
              <a:buSzPts val="1600"/>
              <a:buFont typeface="Arial"/>
              <a:buNone/>
            </a:pPr>
            <a:r>
              <a:rPr lang="en" sz="1600" b="1" i="0" u="none" strike="noStrike" cap="none">
                <a:solidFill>
                  <a:schemeClr val="lt1"/>
                </a:solidFill>
                <a:latin typeface="Calibri"/>
                <a:ea typeface="Calibri"/>
                <a:cs typeface="Calibri"/>
                <a:sym typeface="Calibri"/>
              </a:rPr>
              <a:t>Define Packaging Material Type</a:t>
            </a:r>
            <a:endParaRPr sz="1600" b="1" i="0" u="none" strike="noStrike" cap="none">
              <a:solidFill>
                <a:schemeClr val="lt1"/>
              </a:solidFill>
              <a:latin typeface="Calibri"/>
              <a:ea typeface="Calibri"/>
              <a:cs typeface="Calibri"/>
              <a:sym typeface="Calibri"/>
            </a:endParaRPr>
          </a:p>
          <a:p>
            <a:pPr marL="0" marR="0" lvl="0" indent="0" algn="l" rtl="0">
              <a:lnSpc>
                <a:spcPct val="100000"/>
              </a:lnSpc>
              <a:spcBef>
                <a:spcPts val="1400"/>
              </a:spcBef>
              <a:spcAft>
                <a:spcPts val="0"/>
              </a:spcAft>
              <a:buClr>
                <a:srgbClr val="000000"/>
              </a:buClr>
              <a:buSzPts val="1600"/>
              <a:buFont typeface="Arial"/>
              <a:buNone/>
            </a:pPr>
            <a:r>
              <a:rPr lang="en" sz="1600" b="1" i="0" u="none" strike="noStrike" cap="none">
                <a:solidFill>
                  <a:schemeClr val="lt1"/>
                </a:solidFill>
                <a:latin typeface="Calibri"/>
                <a:ea typeface="Calibri"/>
                <a:cs typeface="Calibri"/>
                <a:sym typeface="Calibri"/>
              </a:rPr>
              <a:t>Assign Packaging Material Type To Element Type</a:t>
            </a:r>
            <a:endParaRPr sz="1600" b="1" i="0" u="none" strike="noStrike" cap="none">
              <a:solidFill>
                <a:schemeClr val="lt1"/>
              </a:solidFill>
              <a:latin typeface="Calibri"/>
              <a:ea typeface="Calibri"/>
              <a:cs typeface="Calibri"/>
              <a:sym typeface="Calibri"/>
            </a:endParaRPr>
          </a:p>
          <a:p>
            <a:pPr marL="0" marR="0" lvl="0" indent="0" algn="l" rtl="0">
              <a:lnSpc>
                <a:spcPct val="100000"/>
              </a:lnSpc>
              <a:spcBef>
                <a:spcPts val="1400"/>
              </a:spcBef>
              <a:spcAft>
                <a:spcPts val="0"/>
              </a:spcAft>
              <a:buClr>
                <a:srgbClr val="000000"/>
              </a:buClr>
              <a:buSzPts val="1600"/>
              <a:buFont typeface="Arial"/>
              <a:buNone/>
            </a:pPr>
            <a:r>
              <a:rPr lang="en" sz="1600" b="1" i="0" u="none" strike="noStrike" cap="none">
                <a:solidFill>
                  <a:schemeClr val="lt1"/>
                </a:solidFill>
                <a:latin typeface="Calibri"/>
                <a:ea typeface="Calibri"/>
                <a:cs typeface="Calibri"/>
                <a:sym typeface="Calibri"/>
              </a:rPr>
              <a:t>Define Packaging Specification Group</a:t>
            </a:r>
            <a:endParaRPr sz="1600" b="1" i="0" u="none" strike="noStrike" cap="none">
              <a:solidFill>
                <a:schemeClr val="lt1"/>
              </a:solidFill>
              <a:latin typeface="Calibri"/>
              <a:ea typeface="Calibri"/>
              <a:cs typeface="Calibri"/>
              <a:sym typeface="Calibri"/>
            </a:endParaRPr>
          </a:p>
          <a:p>
            <a:pPr marL="0" marR="0" lvl="0" indent="0" algn="l" rtl="0">
              <a:lnSpc>
                <a:spcPct val="100000"/>
              </a:lnSpc>
              <a:spcBef>
                <a:spcPts val="1400"/>
              </a:spcBef>
              <a:spcAft>
                <a:spcPts val="0"/>
              </a:spcAft>
              <a:buClr>
                <a:srgbClr val="000000"/>
              </a:buClr>
              <a:buSzPts val="1600"/>
              <a:buFont typeface="Arial"/>
              <a:buNone/>
            </a:pPr>
            <a:r>
              <a:rPr lang="en" sz="1600" b="1" i="0" u="none" strike="noStrike" cap="none">
                <a:solidFill>
                  <a:schemeClr val="lt1"/>
                </a:solidFill>
                <a:latin typeface="Calibri"/>
                <a:ea typeface="Calibri"/>
                <a:cs typeface="Calibri"/>
                <a:sym typeface="Calibri"/>
              </a:rPr>
              <a:t>Maintain The Master Data By /Scwm/Packspec</a:t>
            </a:r>
            <a:endParaRPr sz="1600" b="1" i="0" u="none" strike="noStrike" cap="none">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22"/>
        <p:cNvGrpSpPr/>
        <p:nvPr/>
      </p:nvGrpSpPr>
      <p:grpSpPr>
        <a:xfrm>
          <a:off x="0" y="0"/>
          <a:ext cx="0" cy="0"/>
          <a:chOff x="0" y="0"/>
          <a:chExt cx="0" cy="0"/>
        </a:xfrm>
      </p:grpSpPr>
      <p:sp>
        <p:nvSpPr>
          <p:cNvPr id="1423" name="Google Shape;1423;p8"/>
          <p:cNvSpPr txBox="1">
            <a:spLocks noGrp="1"/>
          </p:cNvSpPr>
          <p:nvPr>
            <p:ph type="title" idx="4294967295"/>
          </p:nvPr>
        </p:nvSpPr>
        <p:spPr>
          <a:xfrm>
            <a:off x="202250" y="245800"/>
            <a:ext cx="7579500" cy="47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chemeClr val="lt1"/>
              </a:buClr>
              <a:buSzPts val="2100"/>
              <a:buFont typeface="Cambria"/>
              <a:buNone/>
            </a:pPr>
            <a:r>
              <a:rPr lang="en" sz="2000" b="1">
                <a:solidFill>
                  <a:srgbClr val="0070C0"/>
                </a:solidFill>
                <a:latin typeface="Calibri"/>
                <a:ea typeface="Calibri"/>
                <a:cs typeface="Calibri"/>
                <a:sym typeface="Calibri"/>
              </a:rPr>
              <a:t>Define Level Type</a:t>
            </a:r>
            <a:endParaRPr sz="2000" b="1">
              <a:solidFill>
                <a:srgbClr val="0070C0"/>
              </a:solidFill>
              <a:latin typeface="Calibri"/>
              <a:ea typeface="Calibri"/>
              <a:cs typeface="Calibri"/>
              <a:sym typeface="Calibri"/>
            </a:endParaRPr>
          </a:p>
        </p:txBody>
      </p:sp>
      <p:grpSp>
        <p:nvGrpSpPr>
          <p:cNvPr id="1424" name="Google Shape;1424;p8"/>
          <p:cNvGrpSpPr/>
          <p:nvPr/>
        </p:nvGrpSpPr>
        <p:grpSpPr>
          <a:xfrm>
            <a:off x="5486028" y="2438904"/>
            <a:ext cx="3078835" cy="376006"/>
            <a:chOff x="2533260" y="2831679"/>
            <a:chExt cx="3283390" cy="383054"/>
          </a:xfrm>
        </p:grpSpPr>
        <p:sp>
          <p:nvSpPr>
            <p:cNvPr id="1425" name="Google Shape;1425;p8"/>
            <p:cNvSpPr txBox="1"/>
            <p:nvPr/>
          </p:nvSpPr>
          <p:spPr>
            <a:xfrm>
              <a:off x="3218950" y="2831679"/>
              <a:ext cx="2597700" cy="36810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0"/>
                </a:spcBef>
                <a:spcAft>
                  <a:spcPts val="0"/>
                </a:spcAft>
                <a:buClr>
                  <a:srgbClr val="000000"/>
                </a:buClr>
                <a:buSzPts val="1100"/>
                <a:buFont typeface="Arial"/>
                <a:buNone/>
              </a:pPr>
              <a:endParaRPr sz="1100" b="0" i="0" u="none" strike="noStrike" cap="none">
                <a:solidFill>
                  <a:srgbClr val="262626"/>
                </a:solidFill>
                <a:latin typeface="Quattrocento Sans"/>
                <a:ea typeface="Quattrocento Sans"/>
                <a:cs typeface="Quattrocento Sans"/>
                <a:sym typeface="Quattrocento Sans"/>
              </a:endParaRPr>
            </a:p>
          </p:txBody>
        </p:sp>
        <p:sp>
          <p:nvSpPr>
            <p:cNvPr id="1426" name="Google Shape;1426;p8"/>
            <p:cNvSpPr txBox="1"/>
            <p:nvPr/>
          </p:nvSpPr>
          <p:spPr>
            <a:xfrm>
              <a:off x="2533260" y="2977133"/>
              <a:ext cx="2613900" cy="2376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1"/>
                </a:solidFill>
                <a:latin typeface="Quattrocento Sans"/>
                <a:ea typeface="Quattrocento Sans"/>
                <a:cs typeface="Quattrocento Sans"/>
                <a:sym typeface="Quattrocento Sans"/>
              </a:endParaRPr>
            </a:p>
          </p:txBody>
        </p:sp>
      </p:grpSp>
      <p:sp>
        <p:nvSpPr>
          <p:cNvPr id="1427" name="Google Shape;1427;p8"/>
          <p:cNvSpPr txBox="1"/>
          <p:nvPr/>
        </p:nvSpPr>
        <p:spPr>
          <a:xfrm>
            <a:off x="6082758" y="3272541"/>
            <a:ext cx="2451300" cy="233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428" name="Google Shape;1428;p8"/>
          <p:cNvSpPr txBox="1"/>
          <p:nvPr/>
        </p:nvSpPr>
        <p:spPr>
          <a:xfrm>
            <a:off x="3684537" y="2705621"/>
            <a:ext cx="1701000" cy="233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429" name="Google Shape;1429;p8"/>
          <p:cNvSpPr txBox="1"/>
          <p:nvPr/>
        </p:nvSpPr>
        <p:spPr>
          <a:xfrm>
            <a:off x="3654491" y="3973567"/>
            <a:ext cx="1701000" cy="233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1" i="0" u="none" strike="noStrike" cap="none">
              <a:solidFill>
                <a:srgbClr val="E25C20"/>
              </a:solidFill>
              <a:latin typeface="Quattrocento Sans"/>
              <a:ea typeface="Quattrocento Sans"/>
              <a:cs typeface="Quattrocento Sans"/>
              <a:sym typeface="Quattrocento Sans"/>
            </a:endParaRPr>
          </a:p>
        </p:txBody>
      </p:sp>
      <p:sp>
        <p:nvSpPr>
          <p:cNvPr id="1430" name="Google Shape;1430;p8"/>
          <p:cNvSpPr txBox="1"/>
          <p:nvPr/>
        </p:nvSpPr>
        <p:spPr>
          <a:xfrm>
            <a:off x="6005642" y="2109463"/>
            <a:ext cx="2451300" cy="233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accent1"/>
              </a:solidFill>
              <a:latin typeface="Quattrocento Sans"/>
              <a:ea typeface="Quattrocento Sans"/>
              <a:cs typeface="Quattrocento Sans"/>
              <a:sym typeface="Quattrocento Sans"/>
            </a:endParaRPr>
          </a:p>
        </p:txBody>
      </p:sp>
      <p:sp>
        <p:nvSpPr>
          <p:cNvPr id="1431" name="Google Shape;1431;p8"/>
          <p:cNvSpPr txBox="1"/>
          <p:nvPr/>
        </p:nvSpPr>
        <p:spPr>
          <a:xfrm>
            <a:off x="142200" y="650100"/>
            <a:ext cx="7579500" cy="870600"/>
          </a:xfrm>
          <a:prstGeom prst="rect">
            <a:avLst/>
          </a:prstGeom>
          <a:noFill/>
          <a:ln>
            <a:noFill/>
          </a:ln>
        </p:spPr>
        <p:txBody>
          <a:bodyPr spcFirstLastPara="1" wrap="square" lIns="91425" tIns="91425" rIns="91425" bIns="91425" anchor="t" anchorCtr="0">
            <a:spAutoFit/>
          </a:bodyPr>
          <a:lstStyle/>
          <a:p>
            <a:pPr marL="0" marR="0" lvl="0" indent="0" algn="l" rtl="0">
              <a:lnSpc>
                <a:spcPct val="107916"/>
              </a:lnSpc>
              <a:spcBef>
                <a:spcPts val="0"/>
              </a:spcBef>
              <a:spcAft>
                <a:spcPts val="0"/>
              </a:spcAft>
              <a:buClr>
                <a:schemeClr val="dk1"/>
              </a:buClr>
              <a:buSzPts val="1100"/>
              <a:buFont typeface="Arial"/>
              <a:buNone/>
            </a:pPr>
            <a:r>
              <a:rPr lang="en" sz="1200" b="0" i="0" u="none" strike="noStrike" cap="none">
                <a:solidFill>
                  <a:schemeClr val="dk1"/>
                </a:solidFill>
                <a:latin typeface="Arial"/>
                <a:ea typeface="Arial"/>
                <a:cs typeface="Arial"/>
                <a:sym typeface="Arial"/>
              </a:rPr>
              <a:t>A packaging specification contains one or more levels. Each level contains a target quantity, which defines how many times you can pack the previous level into this level.</a:t>
            </a:r>
            <a:endParaRPr sz="1200" b="0" i="0" u="none" strike="noStrike" cap="none">
              <a:solidFill>
                <a:schemeClr val="dk1"/>
              </a:solidFill>
              <a:latin typeface="Arial"/>
              <a:ea typeface="Arial"/>
              <a:cs typeface="Arial"/>
              <a:sym typeface="Arial"/>
            </a:endParaRPr>
          </a:p>
          <a:p>
            <a:pPr marL="0" marR="0" lvl="0" indent="0" algn="l" rtl="0">
              <a:lnSpc>
                <a:spcPct val="107916"/>
              </a:lnSpc>
              <a:spcBef>
                <a:spcPts val="800"/>
              </a:spcBef>
              <a:spcAft>
                <a:spcPts val="800"/>
              </a:spcAft>
              <a:buClr>
                <a:schemeClr val="dk1"/>
              </a:buClr>
              <a:buSzPts val="1100"/>
              <a:buFont typeface="Arial"/>
              <a:buNone/>
            </a:pPr>
            <a:r>
              <a:rPr lang="en" sz="1200" b="1" i="0" u="none" strike="noStrike" cap="none">
                <a:solidFill>
                  <a:schemeClr val="dk1"/>
                </a:solidFill>
                <a:latin typeface="Calibri"/>
                <a:ea typeface="Calibri"/>
                <a:cs typeface="Calibri"/>
                <a:sym typeface="Calibri"/>
              </a:rPr>
              <a:t>EWM &gt; Master data &gt; Packaging Specification &gt; Maintain structure of Packaging specification</a:t>
            </a:r>
            <a:endParaRPr sz="1200" b="1" i="0" u="none" strike="noStrike" cap="none">
              <a:solidFill>
                <a:schemeClr val="dk1"/>
              </a:solidFill>
              <a:latin typeface="Calibri"/>
              <a:ea typeface="Calibri"/>
              <a:cs typeface="Calibri"/>
              <a:sym typeface="Calibri"/>
            </a:endParaRPr>
          </a:p>
        </p:txBody>
      </p:sp>
      <p:pic>
        <p:nvPicPr>
          <p:cNvPr id="1432" name="Google Shape;1432;p8"/>
          <p:cNvPicPr preferRelativeResize="0"/>
          <p:nvPr/>
        </p:nvPicPr>
        <p:blipFill rotWithShape="1">
          <a:blip r:embed="rId3">
            <a:alphaModFix/>
          </a:blip>
          <a:srcRect/>
          <a:stretch/>
        </p:blipFill>
        <p:spPr>
          <a:xfrm>
            <a:off x="250025" y="1712425"/>
            <a:ext cx="6890300" cy="249425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range Red">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range Red">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49</Slides>
  <Notes>49</Notes>
  <HiddenSlides>0</HiddenSlides>
  <ScaleCrop>false</ScaleCrop>
  <HeadingPairs>
    <vt:vector size="4" baseType="variant">
      <vt:variant>
        <vt:lpstr>Theme</vt:lpstr>
      </vt:variant>
      <vt:variant>
        <vt:i4>2</vt:i4>
      </vt:variant>
      <vt:variant>
        <vt:lpstr>Slide Titles</vt:lpstr>
      </vt:variant>
      <vt:variant>
        <vt:i4>49</vt:i4>
      </vt:variant>
    </vt:vector>
  </HeadingPairs>
  <TitlesOfParts>
    <vt:vector size="51" baseType="lpstr">
      <vt:lpstr>Office Theme</vt:lpstr>
      <vt:lpstr>Office Theme</vt:lpstr>
      <vt:lpstr>SAP EWM  EXTENDED WAREHOUSE MANAGEMENT TRAINING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Define Level Type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Ewm Ppf Actions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EWM  EXTENDED WAREHOUSE MANAGEMENT TRAINING</dc:title>
  <cp:revision>21</cp:revision>
  <dcterms:modified xsi:type="dcterms:W3CDTF">2023-08-06T14:47:34Z</dcterms:modified>
</cp:coreProperties>
</file>